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77" r:id="rId2"/>
    <p:sldId id="330" r:id="rId3"/>
    <p:sldId id="274" r:id="rId4"/>
    <p:sldId id="328" r:id="rId5"/>
    <p:sldId id="286" r:id="rId6"/>
    <p:sldId id="287" r:id="rId7"/>
    <p:sldId id="303" r:id="rId8"/>
    <p:sldId id="340" r:id="rId9"/>
    <p:sldId id="261" r:id="rId10"/>
    <p:sldId id="298" r:id="rId11"/>
    <p:sldId id="300" r:id="rId12"/>
    <p:sldId id="288" r:id="rId13"/>
    <p:sldId id="299" r:id="rId14"/>
    <p:sldId id="332" r:id="rId15"/>
    <p:sldId id="282" r:id="rId16"/>
    <p:sldId id="292" r:id="rId17"/>
    <p:sldId id="305" r:id="rId18"/>
    <p:sldId id="309" r:id="rId19"/>
    <p:sldId id="306" r:id="rId20"/>
    <p:sldId id="333" r:id="rId21"/>
    <p:sldId id="335" r:id="rId22"/>
    <p:sldId id="301" r:id="rId23"/>
    <p:sldId id="338" r:id="rId24"/>
    <p:sldId id="336" r:id="rId25"/>
    <p:sldId id="276" r:id="rId26"/>
    <p:sldId id="307" r:id="rId27"/>
    <p:sldId id="308" r:id="rId28"/>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521415D9-36F7-43E2-AB2F-B90AF26B5E84}">
      <p14:sectionLst xmlns:p14="http://schemas.microsoft.com/office/powerpoint/2010/main">
        <p14:section name="Standardsektion" id="{A814E58D-FBE0-48A6-8115-E31246BE7377}">
          <p14:sldIdLst>
            <p14:sldId id="277"/>
            <p14:sldId id="330"/>
            <p14:sldId id="274"/>
            <p14:sldId id="328"/>
            <p14:sldId id="286"/>
            <p14:sldId id="287"/>
            <p14:sldId id="303"/>
            <p14:sldId id="340"/>
          </p14:sldIdLst>
        </p14:section>
        <p14:section name="Ikke-navngivet sektion" id="{44F76F74-5824-4445-BFD6-C2809B4EADD3}">
          <p14:sldIdLst>
            <p14:sldId id="261"/>
            <p14:sldId id="298"/>
            <p14:sldId id="300"/>
            <p14:sldId id="288"/>
            <p14:sldId id="299"/>
            <p14:sldId id="332"/>
            <p14:sldId id="282"/>
            <p14:sldId id="292"/>
            <p14:sldId id="305"/>
            <p14:sldId id="309"/>
            <p14:sldId id="306"/>
            <p14:sldId id="333"/>
            <p14:sldId id="335"/>
            <p14:sldId id="301"/>
            <p14:sldId id="338"/>
            <p14:sldId id="336"/>
            <p14:sldId id="276"/>
            <p14:sldId id="307"/>
            <p14:sldId id="30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9BBB"/>
    <a:srgbClr val="004E7D"/>
    <a:srgbClr val="01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D6A708-E830-42AE-8B73-ADD3C1688EED}" v="57" dt="2026-03-08T15:54:42.462"/>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78" autoAdjust="0"/>
    <p:restoredTop sz="94660"/>
  </p:normalViewPr>
  <p:slideViewPr>
    <p:cSldViewPr snapToGrid="0" snapToObjects="1">
      <p:cViewPr varScale="1">
        <p:scale>
          <a:sx n="102" d="100"/>
          <a:sy n="102" d="100"/>
        </p:scale>
        <p:origin x="1890"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órunn Højgaard Ósá" userId="6556491a-1228-4d61-9cd7-d174a3f83a29" providerId="ADAL" clId="{35A4F192-E04E-4A24-848F-E26A0851D326}"/>
    <pc:docChg chg="undo custSel addSld delSld modSld sldOrd addSection delSection modSection">
      <pc:chgData name="Tórunn Højgaard Ósá" userId="6556491a-1228-4d61-9cd7-d174a3f83a29" providerId="ADAL" clId="{35A4F192-E04E-4A24-848F-E26A0851D326}" dt="2026-03-08T17:31:14.009" v="3858" actId="20577"/>
      <pc:docMkLst>
        <pc:docMk/>
      </pc:docMkLst>
      <pc:sldChg chg="modSp add del mod">
        <pc:chgData name="Tórunn Højgaard Ósá" userId="6556491a-1228-4d61-9cd7-d174a3f83a29" providerId="ADAL" clId="{35A4F192-E04E-4A24-848F-E26A0851D326}" dt="2026-03-04T15:40:29.993" v="3570" actId="255"/>
        <pc:sldMkLst>
          <pc:docMk/>
          <pc:sldMk cId="2059500648" sldId="261"/>
        </pc:sldMkLst>
        <pc:spChg chg="mod">
          <ac:chgData name="Tórunn Højgaard Ósá" userId="6556491a-1228-4d61-9cd7-d174a3f83a29" providerId="ADAL" clId="{35A4F192-E04E-4A24-848F-E26A0851D326}" dt="2026-03-04T13:26:17.063" v="3191" actId="20577"/>
          <ac:spMkLst>
            <pc:docMk/>
            <pc:sldMk cId="2059500648" sldId="261"/>
            <ac:spMk id="2" creationId="{0A824328-1BC8-7DCA-8B02-5E61ED1DD385}"/>
          </ac:spMkLst>
        </pc:spChg>
        <pc:spChg chg="mod">
          <ac:chgData name="Tórunn Højgaard Ósá" userId="6556491a-1228-4d61-9cd7-d174a3f83a29" providerId="ADAL" clId="{35A4F192-E04E-4A24-848F-E26A0851D326}" dt="2026-03-04T15:40:29.993" v="3570" actId="255"/>
          <ac:spMkLst>
            <pc:docMk/>
            <pc:sldMk cId="2059500648" sldId="261"/>
            <ac:spMk id="3" creationId="{F788A117-8997-1AF9-7C7C-6380DD1ED74D}"/>
          </ac:spMkLst>
        </pc:spChg>
      </pc:sldChg>
      <pc:sldChg chg="modSp mod ord modNotesTx">
        <pc:chgData name="Tórunn Højgaard Ósá" userId="6556491a-1228-4d61-9cd7-d174a3f83a29" providerId="ADAL" clId="{35A4F192-E04E-4A24-848F-E26A0851D326}" dt="2026-03-04T12:57:30.252" v="3042" actId="2711"/>
        <pc:sldMkLst>
          <pc:docMk/>
          <pc:sldMk cId="2010446901" sldId="274"/>
        </pc:sldMkLst>
        <pc:graphicFrameChg chg="modGraphic">
          <ac:chgData name="Tórunn Højgaard Ósá" userId="6556491a-1228-4d61-9cd7-d174a3f83a29" providerId="ADAL" clId="{35A4F192-E04E-4A24-848F-E26A0851D326}" dt="2026-03-04T12:57:30.252" v="3042" actId="2711"/>
          <ac:graphicFrameMkLst>
            <pc:docMk/>
            <pc:sldMk cId="2010446901" sldId="274"/>
            <ac:graphicFrameMk id="4" creationId="{B61B2B1A-0B71-7550-70A2-8CEC361D7541}"/>
          </ac:graphicFrameMkLst>
        </pc:graphicFrameChg>
      </pc:sldChg>
      <pc:sldChg chg="modSp add del mod ord">
        <pc:chgData name="Tórunn Højgaard Ósá" userId="6556491a-1228-4d61-9cd7-d174a3f83a29" providerId="ADAL" clId="{35A4F192-E04E-4A24-848F-E26A0851D326}" dt="2026-03-03T15:18:47.953" v="1996"/>
        <pc:sldMkLst>
          <pc:docMk/>
          <pc:sldMk cId="187373474" sldId="276"/>
        </pc:sldMkLst>
        <pc:graphicFrameChg chg="modGraphic">
          <ac:chgData name="Tórunn Højgaard Ósá" userId="6556491a-1228-4d61-9cd7-d174a3f83a29" providerId="ADAL" clId="{35A4F192-E04E-4A24-848F-E26A0851D326}" dt="2026-03-03T11:02:38.291" v="723" actId="20577"/>
          <ac:graphicFrameMkLst>
            <pc:docMk/>
            <pc:sldMk cId="187373474" sldId="276"/>
            <ac:graphicFrameMk id="4" creationId="{FC67E9FD-4074-DEEE-2A08-200EB05F44EF}"/>
          </ac:graphicFrameMkLst>
        </pc:graphicFrameChg>
      </pc:sldChg>
      <pc:sldChg chg="delSp modSp mod">
        <pc:chgData name="Tórunn Højgaard Ósá" userId="6556491a-1228-4d61-9cd7-d174a3f83a29" providerId="ADAL" clId="{35A4F192-E04E-4A24-848F-E26A0851D326}" dt="2026-03-03T09:17:04.860" v="412" actId="20577"/>
        <pc:sldMkLst>
          <pc:docMk/>
          <pc:sldMk cId="1289282531" sldId="277"/>
        </pc:sldMkLst>
        <pc:spChg chg="mod">
          <ac:chgData name="Tórunn Højgaard Ósá" userId="6556491a-1228-4d61-9cd7-d174a3f83a29" providerId="ADAL" clId="{35A4F192-E04E-4A24-848F-E26A0851D326}" dt="2026-03-03T09:17:04.860" v="412" actId="20577"/>
          <ac:spMkLst>
            <pc:docMk/>
            <pc:sldMk cId="1289282531" sldId="277"/>
            <ac:spMk id="2" creationId="{00000000-0000-0000-0000-000000000000}"/>
          </ac:spMkLst>
        </pc:spChg>
        <pc:spChg chg="mod">
          <ac:chgData name="Tórunn Højgaard Ósá" userId="6556491a-1228-4d61-9cd7-d174a3f83a29" providerId="ADAL" clId="{35A4F192-E04E-4A24-848F-E26A0851D326}" dt="2026-03-02T21:44:44.185" v="102" actId="27636"/>
          <ac:spMkLst>
            <pc:docMk/>
            <pc:sldMk cId="1289282531" sldId="277"/>
            <ac:spMk id="3" creationId="{00000000-0000-0000-0000-000000000000}"/>
          </ac:spMkLst>
        </pc:spChg>
      </pc:sldChg>
      <pc:sldChg chg="add del">
        <pc:chgData name="Tórunn Højgaard Ósá" userId="6556491a-1228-4d61-9cd7-d174a3f83a29" providerId="ADAL" clId="{35A4F192-E04E-4A24-848F-E26A0851D326}" dt="2026-03-03T10:43:29.583" v="585" actId="47"/>
        <pc:sldMkLst>
          <pc:docMk/>
          <pc:sldMk cId="3866204391" sldId="282"/>
        </pc:sldMkLst>
      </pc:sldChg>
      <pc:sldChg chg="modSp mod">
        <pc:chgData name="Tórunn Højgaard Ósá" userId="6556491a-1228-4d61-9cd7-d174a3f83a29" providerId="ADAL" clId="{35A4F192-E04E-4A24-848F-E26A0851D326}" dt="2026-03-08T15:47:09.717" v="3650" actId="20577"/>
        <pc:sldMkLst>
          <pc:docMk/>
          <pc:sldMk cId="2800318826" sldId="286"/>
        </pc:sldMkLst>
        <pc:spChg chg="mod">
          <ac:chgData name="Tórunn Højgaard Ósá" userId="6556491a-1228-4d61-9cd7-d174a3f83a29" providerId="ADAL" clId="{35A4F192-E04E-4A24-848F-E26A0851D326}" dt="2026-03-04T13:15:47.726" v="3062" actId="255"/>
          <ac:spMkLst>
            <pc:docMk/>
            <pc:sldMk cId="2800318826" sldId="286"/>
            <ac:spMk id="2" creationId="{1717831A-7823-EA28-E9DD-56689BC7F5C9}"/>
          </ac:spMkLst>
        </pc:spChg>
        <pc:spChg chg="mod">
          <ac:chgData name="Tórunn Højgaard Ósá" userId="6556491a-1228-4d61-9cd7-d174a3f83a29" providerId="ADAL" clId="{35A4F192-E04E-4A24-848F-E26A0851D326}" dt="2026-03-08T15:47:09.717" v="3650" actId="20577"/>
          <ac:spMkLst>
            <pc:docMk/>
            <pc:sldMk cId="2800318826" sldId="286"/>
            <ac:spMk id="3" creationId="{4A3C7219-CDDA-08E4-D83F-31A8B96E5BE4}"/>
          </ac:spMkLst>
        </pc:spChg>
      </pc:sldChg>
      <pc:sldChg chg="modSp mod">
        <pc:chgData name="Tórunn Højgaard Ósá" userId="6556491a-1228-4d61-9cd7-d174a3f83a29" providerId="ADAL" clId="{35A4F192-E04E-4A24-848F-E26A0851D326}" dt="2026-03-04T15:46:55.790" v="3583" actId="27636"/>
        <pc:sldMkLst>
          <pc:docMk/>
          <pc:sldMk cId="176362334" sldId="287"/>
        </pc:sldMkLst>
        <pc:spChg chg="mod">
          <ac:chgData name="Tórunn Højgaard Ósá" userId="6556491a-1228-4d61-9cd7-d174a3f83a29" providerId="ADAL" clId="{35A4F192-E04E-4A24-848F-E26A0851D326}" dt="2026-03-04T13:16:32.612" v="3063" actId="255"/>
          <ac:spMkLst>
            <pc:docMk/>
            <pc:sldMk cId="176362334" sldId="287"/>
            <ac:spMk id="2" creationId="{6CE52845-4A67-5892-19BC-0E01640D3135}"/>
          </ac:spMkLst>
        </pc:spChg>
        <pc:spChg chg="mod">
          <ac:chgData name="Tórunn Højgaard Ósá" userId="6556491a-1228-4d61-9cd7-d174a3f83a29" providerId="ADAL" clId="{35A4F192-E04E-4A24-848F-E26A0851D326}" dt="2026-03-04T15:46:55.790" v="3583" actId="27636"/>
          <ac:spMkLst>
            <pc:docMk/>
            <pc:sldMk cId="176362334" sldId="287"/>
            <ac:spMk id="3" creationId="{B0945E9D-B918-8058-4E85-50B2CD38EBB7}"/>
          </ac:spMkLst>
        </pc:spChg>
      </pc:sldChg>
      <pc:sldChg chg="modSp add del mod">
        <pc:chgData name="Tórunn Højgaard Ósá" userId="6556491a-1228-4d61-9cd7-d174a3f83a29" providerId="ADAL" clId="{35A4F192-E04E-4A24-848F-E26A0851D326}" dt="2026-03-03T15:21:28.316" v="2104" actId="6549"/>
        <pc:sldMkLst>
          <pc:docMk/>
          <pc:sldMk cId="2523810173" sldId="288"/>
        </pc:sldMkLst>
        <pc:spChg chg="mod">
          <ac:chgData name="Tórunn Højgaard Ósá" userId="6556491a-1228-4d61-9cd7-d174a3f83a29" providerId="ADAL" clId="{35A4F192-E04E-4A24-848F-E26A0851D326}" dt="2026-03-03T15:21:28.316" v="2104" actId="6549"/>
          <ac:spMkLst>
            <pc:docMk/>
            <pc:sldMk cId="2523810173" sldId="288"/>
            <ac:spMk id="2" creationId="{9C083EED-8081-EFC2-0639-E32C44BE842A}"/>
          </ac:spMkLst>
        </pc:spChg>
        <pc:spChg chg="mod">
          <ac:chgData name="Tórunn Højgaard Ósá" userId="6556491a-1228-4d61-9cd7-d174a3f83a29" providerId="ADAL" clId="{35A4F192-E04E-4A24-848F-E26A0851D326}" dt="2026-03-03T12:02:25.378" v="738" actId="20577"/>
          <ac:spMkLst>
            <pc:docMk/>
            <pc:sldMk cId="2523810173" sldId="288"/>
            <ac:spMk id="3" creationId="{A78126FA-4FA5-B97E-40B3-E56E3C9B8CBB}"/>
          </ac:spMkLst>
        </pc:spChg>
      </pc:sldChg>
      <pc:sldChg chg="modSp add del mod">
        <pc:chgData name="Tórunn Højgaard Ósá" userId="6556491a-1228-4d61-9cd7-d174a3f83a29" providerId="ADAL" clId="{35A4F192-E04E-4A24-848F-E26A0851D326}" dt="2026-03-03T13:46:46.254" v="1567" actId="20577"/>
        <pc:sldMkLst>
          <pc:docMk/>
          <pc:sldMk cId="496535718" sldId="292"/>
        </pc:sldMkLst>
        <pc:spChg chg="mod">
          <ac:chgData name="Tórunn Højgaard Ósá" userId="6556491a-1228-4d61-9cd7-d174a3f83a29" providerId="ADAL" clId="{35A4F192-E04E-4A24-848F-E26A0851D326}" dt="2026-03-03T13:46:46.254" v="1567" actId="20577"/>
          <ac:spMkLst>
            <pc:docMk/>
            <pc:sldMk cId="496535718" sldId="292"/>
            <ac:spMk id="3" creationId="{1B6CE55A-F542-9D32-910F-4820213B98F5}"/>
          </ac:spMkLst>
        </pc:spChg>
      </pc:sldChg>
      <pc:sldChg chg="modSp add del mod">
        <pc:chgData name="Tórunn Højgaard Ósá" userId="6556491a-1228-4d61-9cd7-d174a3f83a29" providerId="ADAL" clId="{35A4F192-E04E-4A24-848F-E26A0851D326}" dt="2026-03-08T16:17:23.837" v="3752" actId="255"/>
        <pc:sldMkLst>
          <pc:docMk/>
          <pc:sldMk cId="2871360396" sldId="298"/>
        </pc:sldMkLst>
        <pc:spChg chg="mod">
          <ac:chgData name="Tórunn Højgaard Ósá" userId="6556491a-1228-4d61-9cd7-d174a3f83a29" providerId="ADAL" clId="{35A4F192-E04E-4A24-848F-E26A0851D326}" dt="2026-03-03T12:01:23.877" v="735" actId="20577"/>
          <ac:spMkLst>
            <pc:docMk/>
            <pc:sldMk cId="2871360396" sldId="298"/>
            <ac:spMk id="2" creationId="{3C8049E7-2EB1-4FBD-4241-6D382175881E}"/>
          </ac:spMkLst>
        </pc:spChg>
        <pc:spChg chg="mod">
          <ac:chgData name="Tórunn Højgaard Ósá" userId="6556491a-1228-4d61-9cd7-d174a3f83a29" providerId="ADAL" clId="{35A4F192-E04E-4A24-848F-E26A0851D326}" dt="2026-03-08T16:17:23.837" v="3752" actId="255"/>
          <ac:spMkLst>
            <pc:docMk/>
            <pc:sldMk cId="2871360396" sldId="298"/>
            <ac:spMk id="3" creationId="{3FDE1FD8-5A76-8184-1D24-43A96F11CDA1}"/>
          </ac:spMkLst>
        </pc:spChg>
      </pc:sldChg>
      <pc:sldChg chg="add del">
        <pc:chgData name="Tórunn Højgaard Ósá" userId="6556491a-1228-4d61-9cd7-d174a3f83a29" providerId="ADAL" clId="{35A4F192-E04E-4A24-848F-E26A0851D326}" dt="2026-03-03T10:43:29.583" v="585" actId="47"/>
        <pc:sldMkLst>
          <pc:docMk/>
          <pc:sldMk cId="2847266035" sldId="299"/>
        </pc:sldMkLst>
      </pc:sldChg>
      <pc:sldChg chg="modSp add del mod modNotesTx">
        <pc:chgData name="Tórunn Højgaard Ósá" userId="6556491a-1228-4d61-9cd7-d174a3f83a29" providerId="ADAL" clId="{35A4F192-E04E-4A24-848F-E26A0851D326}" dt="2026-03-08T17:31:14.009" v="3858" actId="20577"/>
        <pc:sldMkLst>
          <pc:docMk/>
          <pc:sldMk cId="4093069826" sldId="300"/>
        </pc:sldMkLst>
        <pc:spChg chg="mod">
          <ac:chgData name="Tórunn Højgaard Ósá" userId="6556491a-1228-4d61-9cd7-d174a3f83a29" providerId="ADAL" clId="{35A4F192-E04E-4A24-848F-E26A0851D326}" dt="2026-03-08T17:31:14.009" v="3858" actId="20577"/>
          <ac:spMkLst>
            <pc:docMk/>
            <pc:sldMk cId="4093069826" sldId="300"/>
            <ac:spMk id="3" creationId="{3C1DB4F9-49DF-C5D0-0477-B53CF89E61C6}"/>
          </ac:spMkLst>
        </pc:spChg>
      </pc:sldChg>
      <pc:sldChg chg="delSp modSp add del mod">
        <pc:chgData name="Tórunn Højgaard Ósá" userId="6556491a-1228-4d61-9cd7-d174a3f83a29" providerId="ADAL" clId="{35A4F192-E04E-4A24-848F-E26A0851D326}" dt="2026-03-04T16:58:26.993" v="3594" actId="14100"/>
        <pc:sldMkLst>
          <pc:docMk/>
          <pc:sldMk cId="2316648385" sldId="301"/>
        </pc:sldMkLst>
        <pc:spChg chg="mod">
          <ac:chgData name="Tórunn Højgaard Ósá" userId="6556491a-1228-4d61-9cd7-d174a3f83a29" providerId="ADAL" clId="{35A4F192-E04E-4A24-848F-E26A0851D326}" dt="2026-03-04T16:58:21.706" v="3593" actId="20577"/>
          <ac:spMkLst>
            <pc:docMk/>
            <pc:sldMk cId="2316648385" sldId="301"/>
            <ac:spMk id="2" creationId="{D9494441-E1D1-45BD-429C-15389E4A64C4}"/>
          </ac:spMkLst>
        </pc:spChg>
        <pc:picChg chg="mod">
          <ac:chgData name="Tórunn Højgaard Ósá" userId="6556491a-1228-4d61-9cd7-d174a3f83a29" providerId="ADAL" clId="{35A4F192-E04E-4A24-848F-E26A0851D326}" dt="2026-03-04T16:58:26.993" v="3594" actId="14100"/>
          <ac:picMkLst>
            <pc:docMk/>
            <pc:sldMk cId="2316648385" sldId="301"/>
            <ac:picMk id="3" creationId="{29A3E51F-3E55-A555-5233-3DE79825682E}"/>
          </ac:picMkLst>
        </pc:picChg>
        <pc:picChg chg="mod">
          <ac:chgData name="Tórunn Højgaard Ósá" userId="6556491a-1228-4d61-9cd7-d174a3f83a29" providerId="ADAL" clId="{35A4F192-E04E-4A24-848F-E26A0851D326}" dt="2026-03-04T09:25:08.271" v="2818" actId="14100"/>
          <ac:picMkLst>
            <pc:docMk/>
            <pc:sldMk cId="2316648385" sldId="301"/>
            <ac:picMk id="5" creationId="{FBA1D3C8-513A-9532-B767-962A2167E2DB}"/>
          </ac:picMkLst>
        </pc:picChg>
        <pc:picChg chg="mod">
          <ac:chgData name="Tórunn Højgaard Ósá" userId="6556491a-1228-4d61-9cd7-d174a3f83a29" providerId="ADAL" clId="{35A4F192-E04E-4A24-848F-E26A0851D326}" dt="2026-03-04T09:25:45.103" v="2824" actId="14100"/>
          <ac:picMkLst>
            <pc:docMk/>
            <pc:sldMk cId="2316648385" sldId="301"/>
            <ac:picMk id="7" creationId="{7C2C7B23-BF1E-C1E8-737F-288BCAE151E5}"/>
          </ac:picMkLst>
        </pc:picChg>
        <pc:picChg chg="mod">
          <ac:chgData name="Tórunn Højgaard Ósá" userId="6556491a-1228-4d61-9cd7-d174a3f83a29" providerId="ADAL" clId="{35A4F192-E04E-4A24-848F-E26A0851D326}" dt="2026-03-04T09:24:47.690" v="2815" actId="14100"/>
          <ac:picMkLst>
            <pc:docMk/>
            <pc:sldMk cId="2316648385" sldId="301"/>
            <ac:picMk id="8" creationId="{241A33AA-6E91-8BDE-8249-CD6CA712EDC9}"/>
          </ac:picMkLst>
        </pc:picChg>
      </pc:sldChg>
      <pc:sldChg chg="modSp mod">
        <pc:chgData name="Tórunn Højgaard Ósá" userId="6556491a-1228-4d61-9cd7-d174a3f83a29" providerId="ADAL" clId="{35A4F192-E04E-4A24-848F-E26A0851D326}" dt="2026-03-08T15:49:04.567" v="3651" actId="20577"/>
        <pc:sldMkLst>
          <pc:docMk/>
          <pc:sldMk cId="266393584" sldId="303"/>
        </pc:sldMkLst>
        <pc:spChg chg="mod">
          <ac:chgData name="Tórunn Højgaard Ósá" userId="6556491a-1228-4d61-9cd7-d174a3f83a29" providerId="ADAL" clId="{35A4F192-E04E-4A24-848F-E26A0851D326}" dt="2026-03-03T10:42:15.925" v="572" actId="20577"/>
          <ac:spMkLst>
            <pc:docMk/>
            <pc:sldMk cId="266393584" sldId="303"/>
            <ac:spMk id="2" creationId="{FEF0D540-6CEE-DCFE-FBED-C215DDE25E07}"/>
          </ac:spMkLst>
        </pc:spChg>
        <pc:spChg chg="mod">
          <ac:chgData name="Tórunn Højgaard Ósá" userId="6556491a-1228-4d61-9cd7-d174a3f83a29" providerId="ADAL" clId="{35A4F192-E04E-4A24-848F-E26A0851D326}" dt="2026-03-08T15:49:04.567" v="3651" actId="20577"/>
          <ac:spMkLst>
            <pc:docMk/>
            <pc:sldMk cId="266393584" sldId="303"/>
            <ac:spMk id="3" creationId="{B885A6B6-2AD2-C7B8-74D5-47E3A25CF3B4}"/>
          </ac:spMkLst>
        </pc:spChg>
      </pc:sldChg>
      <pc:sldChg chg="addSp delSp modSp add del mod">
        <pc:chgData name="Tórunn Højgaard Ósá" userId="6556491a-1228-4d61-9cd7-d174a3f83a29" providerId="ADAL" clId="{35A4F192-E04E-4A24-848F-E26A0851D326}" dt="2026-03-04T15:23:58.733" v="3474" actId="6549"/>
        <pc:sldMkLst>
          <pc:docMk/>
          <pc:sldMk cId="3370449472" sldId="305"/>
        </pc:sldMkLst>
        <pc:spChg chg="mod">
          <ac:chgData name="Tórunn Højgaard Ósá" userId="6556491a-1228-4d61-9cd7-d174a3f83a29" providerId="ADAL" clId="{35A4F192-E04E-4A24-848F-E26A0851D326}" dt="2026-03-04T15:23:58.733" v="3474" actId="6549"/>
          <ac:spMkLst>
            <pc:docMk/>
            <pc:sldMk cId="3370449472" sldId="305"/>
            <ac:spMk id="2" creationId="{9A4DD194-58FC-97B8-CEC3-398E544B0FE7}"/>
          </ac:spMkLst>
        </pc:spChg>
        <pc:spChg chg="mod">
          <ac:chgData name="Tórunn Højgaard Ósá" userId="6556491a-1228-4d61-9cd7-d174a3f83a29" providerId="ADAL" clId="{35A4F192-E04E-4A24-848F-E26A0851D326}" dt="2026-03-04T15:20:23.685" v="3444" actId="14100"/>
          <ac:spMkLst>
            <pc:docMk/>
            <pc:sldMk cId="3370449472" sldId="305"/>
            <ac:spMk id="3" creationId="{4CA40B35-1D23-A8B0-A072-DC716FF2F76C}"/>
          </ac:spMkLst>
        </pc:spChg>
        <pc:graphicFrameChg chg="add mod modGraphic">
          <ac:chgData name="Tórunn Højgaard Ósá" userId="6556491a-1228-4d61-9cd7-d174a3f83a29" providerId="ADAL" clId="{35A4F192-E04E-4A24-848F-E26A0851D326}" dt="2026-03-03T13:49:13.046" v="1573" actId="14100"/>
          <ac:graphicFrameMkLst>
            <pc:docMk/>
            <pc:sldMk cId="3370449472" sldId="305"/>
            <ac:graphicFrameMk id="6" creationId="{7326A30D-C5C6-68CE-32B2-607EBCF1A172}"/>
          </ac:graphicFrameMkLst>
        </pc:graphicFrameChg>
      </pc:sldChg>
      <pc:sldChg chg="add del">
        <pc:chgData name="Tórunn Højgaard Ósá" userId="6556491a-1228-4d61-9cd7-d174a3f83a29" providerId="ADAL" clId="{35A4F192-E04E-4A24-848F-E26A0851D326}" dt="2026-03-03T10:43:29.583" v="585" actId="47"/>
        <pc:sldMkLst>
          <pc:docMk/>
          <pc:sldMk cId="3721180352" sldId="306"/>
        </pc:sldMkLst>
      </pc:sldChg>
      <pc:sldChg chg="add del">
        <pc:chgData name="Tórunn Højgaard Ósá" userId="6556491a-1228-4d61-9cd7-d174a3f83a29" providerId="ADAL" clId="{35A4F192-E04E-4A24-848F-E26A0851D326}" dt="2026-03-03T10:43:29.583" v="585" actId="47"/>
        <pc:sldMkLst>
          <pc:docMk/>
          <pc:sldMk cId="3123906373" sldId="307"/>
        </pc:sldMkLst>
      </pc:sldChg>
      <pc:sldChg chg="add del">
        <pc:chgData name="Tórunn Højgaard Ósá" userId="6556491a-1228-4d61-9cd7-d174a3f83a29" providerId="ADAL" clId="{35A4F192-E04E-4A24-848F-E26A0851D326}" dt="2026-03-03T10:43:29.583" v="585" actId="47"/>
        <pc:sldMkLst>
          <pc:docMk/>
          <pc:sldMk cId="3794502990" sldId="308"/>
        </pc:sldMkLst>
      </pc:sldChg>
      <pc:sldChg chg="addSp delSp modSp add del mod">
        <pc:chgData name="Tórunn Højgaard Ósá" userId="6556491a-1228-4d61-9cd7-d174a3f83a29" providerId="ADAL" clId="{35A4F192-E04E-4A24-848F-E26A0851D326}" dt="2026-03-04T11:57:25.607" v="2919" actId="255"/>
        <pc:sldMkLst>
          <pc:docMk/>
          <pc:sldMk cId="785338695" sldId="309"/>
        </pc:sldMkLst>
        <pc:spChg chg="mod">
          <ac:chgData name="Tórunn Højgaard Ósá" userId="6556491a-1228-4d61-9cd7-d174a3f83a29" providerId="ADAL" clId="{35A4F192-E04E-4A24-848F-E26A0851D326}" dt="2026-03-04T11:57:25.607" v="2919" actId="255"/>
          <ac:spMkLst>
            <pc:docMk/>
            <pc:sldMk cId="785338695" sldId="309"/>
            <ac:spMk id="2" creationId="{36BBB861-12E4-49B5-0DA4-E65C81E400D4}"/>
          </ac:spMkLst>
        </pc:spChg>
        <pc:graphicFrameChg chg="add mod modGraphic">
          <ac:chgData name="Tórunn Højgaard Ósá" userId="6556491a-1228-4d61-9cd7-d174a3f83a29" providerId="ADAL" clId="{35A4F192-E04E-4A24-848F-E26A0851D326}" dt="2026-03-04T11:54:58.695" v="2886" actId="20577"/>
          <ac:graphicFrameMkLst>
            <pc:docMk/>
            <pc:sldMk cId="785338695" sldId="309"/>
            <ac:graphicFrameMk id="8" creationId="{E66DF29C-1727-52F1-378C-DEA12475667D}"/>
          </ac:graphicFrameMkLst>
        </pc:graphicFrameChg>
        <pc:graphicFrameChg chg="add mod modGraphic">
          <ac:chgData name="Tórunn Højgaard Ósá" userId="6556491a-1228-4d61-9cd7-d174a3f83a29" providerId="ADAL" clId="{35A4F192-E04E-4A24-848F-E26A0851D326}" dt="2026-03-04T11:56:40.877" v="2917" actId="255"/>
          <ac:graphicFrameMkLst>
            <pc:docMk/>
            <pc:sldMk cId="785338695" sldId="309"/>
            <ac:graphicFrameMk id="11" creationId="{1F4BCDC0-3A99-69A3-036E-1841DED4E152}"/>
          </ac:graphicFrameMkLst>
        </pc:graphicFrameChg>
      </pc:sldChg>
      <pc:sldChg chg="addSp delSp modSp new mod ord">
        <pc:chgData name="Tórunn Højgaard Ósá" userId="6556491a-1228-4d61-9cd7-d174a3f83a29" providerId="ADAL" clId="{35A4F192-E04E-4A24-848F-E26A0851D326}" dt="2026-03-04T15:10:40.741" v="3323" actId="20577"/>
        <pc:sldMkLst>
          <pc:docMk/>
          <pc:sldMk cId="3476554251" sldId="328"/>
        </pc:sldMkLst>
        <pc:spChg chg="mod">
          <ac:chgData name="Tórunn Højgaard Ósá" userId="6556491a-1228-4d61-9cd7-d174a3f83a29" providerId="ADAL" clId="{35A4F192-E04E-4A24-848F-E26A0851D326}" dt="2026-03-04T15:10:40.741" v="3323" actId="20577"/>
          <ac:spMkLst>
            <pc:docMk/>
            <pc:sldMk cId="3476554251" sldId="328"/>
            <ac:spMk id="3" creationId="{06B80804-0C46-2708-81E1-AE1A16BFF155}"/>
          </ac:spMkLst>
        </pc:spChg>
      </pc:sldChg>
      <pc:sldChg chg="modSp new mod">
        <pc:chgData name="Tórunn Højgaard Ósá" userId="6556491a-1228-4d61-9cd7-d174a3f83a29" providerId="ADAL" clId="{35A4F192-E04E-4A24-848F-E26A0851D326}" dt="2026-03-05T08:43:15.298" v="3595" actId="20577"/>
        <pc:sldMkLst>
          <pc:docMk/>
          <pc:sldMk cId="2545679362" sldId="330"/>
        </pc:sldMkLst>
        <pc:spChg chg="mod">
          <ac:chgData name="Tórunn Højgaard Ósá" userId="6556491a-1228-4d61-9cd7-d174a3f83a29" providerId="ADAL" clId="{35A4F192-E04E-4A24-848F-E26A0851D326}" dt="2026-03-04T12:57:55.490" v="3044" actId="255"/>
          <ac:spMkLst>
            <pc:docMk/>
            <pc:sldMk cId="2545679362" sldId="330"/>
            <ac:spMk id="2" creationId="{2A6D76FA-28F0-4C82-8CAF-E581D800D6A1}"/>
          </ac:spMkLst>
        </pc:spChg>
        <pc:spChg chg="mod">
          <ac:chgData name="Tórunn Højgaard Ósá" userId="6556491a-1228-4d61-9cd7-d174a3f83a29" providerId="ADAL" clId="{35A4F192-E04E-4A24-848F-E26A0851D326}" dt="2026-03-05T08:43:15.298" v="3595" actId="20577"/>
          <ac:spMkLst>
            <pc:docMk/>
            <pc:sldMk cId="2545679362" sldId="330"/>
            <ac:spMk id="3" creationId="{20EBD636-0E6C-DB4B-8EC4-0BB40D3D8BB3}"/>
          </ac:spMkLst>
        </pc:spChg>
      </pc:sldChg>
      <pc:sldChg chg="addSp delSp modSp new mod ord">
        <pc:chgData name="Tórunn Højgaard Ósá" userId="6556491a-1228-4d61-9cd7-d174a3f83a29" providerId="ADAL" clId="{35A4F192-E04E-4A24-848F-E26A0851D326}" dt="2026-03-04T12:29:22.564" v="2921" actId="255"/>
        <pc:sldMkLst>
          <pc:docMk/>
          <pc:sldMk cId="621235513" sldId="332"/>
        </pc:sldMkLst>
        <pc:spChg chg="mod">
          <ac:chgData name="Tórunn Højgaard Ósá" userId="6556491a-1228-4d61-9cd7-d174a3f83a29" providerId="ADAL" clId="{35A4F192-E04E-4A24-848F-E26A0851D326}" dt="2026-03-04T12:29:22.564" v="2921" actId="255"/>
          <ac:spMkLst>
            <pc:docMk/>
            <pc:sldMk cId="621235513" sldId="332"/>
            <ac:spMk id="2" creationId="{20983844-38A0-4B02-FB8A-153DEABE1464}"/>
          </ac:spMkLst>
        </pc:spChg>
        <pc:picChg chg="add mod">
          <ac:chgData name="Tórunn Højgaard Ósá" userId="6556491a-1228-4d61-9cd7-d174a3f83a29" providerId="ADAL" clId="{35A4F192-E04E-4A24-848F-E26A0851D326}" dt="2026-03-03T13:32:30.701" v="1420" actId="14100"/>
          <ac:picMkLst>
            <pc:docMk/>
            <pc:sldMk cId="621235513" sldId="332"/>
            <ac:picMk id="4" creationId="{773E5CD3-10C6-E3BA-5B61-77EF0823A2F9}"/>
          </ac:picMkLst>
        </pc:picChg>
      </pc:sldChg>
      <pc:sldChg chg="modSp new mod ord">
        <pc:chgData name="Tórunn Højgaard Ósá" userId="6556491a-1228-4d61-9cd7-d174a3f83a29" providerId="ADAL" clId="{35A4F192-E04E-4A24-848F-E26A0851D326}" dt="2026-03-08T16:29:21.295" v="3857" actId="20577"/>
        <pc:sldMkLst>
          <pc:docMk/>
          <pc:sldMk cId="3320662145" sldId="333"/>
        </pc:sldMkLst>
        <pc:spChg chg="mod">
          <ac:chgData name="Tórunn Højgaard Ósá" userId="6556491a-1228-4d61-9cd7-d174a3f83a29" providerId="ADAL" clId="{35A4F192-E04E-4A24-848F-E26A0851D326}" dt="2026-03-08T16:21:34.804" v="3849" actId="20577"/>
          <ac:spMkLst>
            <pc:docMk/>
            <pc:sldMk cId="3320662145" sldId="333"/>
            <ac:spMk id="2" creationId="{719A21D3-83EC-9DD1-B087-0DBF73CFB1F4}"/>
          </ac:spMkLst>
        </pc:spChg>
        <pc:spChg chg="mod">
          <ac:chgData name="Tórunn Højgaard Ósá" userId="6556491a-1228-4d61-9cd7-d174a3f83a29" providerId="ADAL" clId="{35A4F192-E04E-4A24-848F-E26A0851D326}" dt="2026-03-08T16:29:21.295" v="3857" actId="20577"/>
          <ac:spMkLst>
            <pc:docMk/>
            <pc:sldMk cId="3320662145" sldId="333"/>
            <ac:spMk id="3" creationId="{9F862D0D-C574-C0E3-C917-038D8547B87C}"/>
          </ac:spMkLst>
        </pc:spChg>
      </pc:sldChg>
      <pc:sldChg chg="addSp modSp new mod">
        <pc:chgData name="Tórunn Højgaard Ósá" userId="6556491a-1228-4d61-9cd7-d174a3f83a29" providerId="ADAL" clId="{35A4F192-E04E-4A24-848F-E26A0851D326}" dt="2026-03-04T15:41:52.178" v="3572" actId="14100"/>
        <pc:sldMkLst>
          <pc:docMk/>
          <pc:sldMk cId="197977068" sldId="335"/>
        </pc:sldMkLst>
        <pc:spChg chg="mod">
          <ac:chgData name="Tórunn Højgaard Ósá" userId="6556491a-1228-4d61-9cd7-d174a3f83a29" providerId="ADAL" clId="{35A4F192-E04E-4A24-848F-E26A0851D326}" dt="2026-03-04T09:22:52.667" v="2807" actId="20577"/>
          <ac:spMkLst>
            <pc:docMk/>
            <pc:sldMk cId="197977068" sldId="335"/>
            <ac:spMk id="2" creationId="{FC7A9AA8-971C-4687-3136-11D7FD0DF612}"/>
          </ac:spMkLst>
        </pc:spChg>
        <pc:spChg chg="mod">
          <ac:chgData name="Tórunn Højgaard Ósá" userId="6556491a-1228-4d61-9cd7-d174a3f83a29" providerId="ADAL" clId="{35A4F192-E04E-4A24-848F-E26A0851D326}" dt="2026-03-04T15:08:41.898" v="3316" actId="20577"/>
          <ac:spMkLst>
            <pc:docMk/>
            <pc:sldMk cId="197977068" sldId="335"/>
            <ac:spMk id="3" creationId="{6B3E6A35-3CDC-124E-0BB7-F82B12BEAE9C}"/>
          </ac:spMkLst>
        </pc:spChg>
        <pc:picChg chg="add mod">
          <ac:chgData name="Tórunn Højgaard Ósá" userId="6556491a-1228-4d61-9cd7-d174a3f83a29" providerId="ADAL" clId="{35A4F192-E04E-4A24-848F-E26A0851D326}" dt="2026-03-04T09:11:35.379" v="2697" actId="14100"/>
          <ac:picMkLst>
            <pc:docMk/>
            <pc:sldMk cId="197977068" sldId="335"/>
            <ac:picMk id="4" creationId="{EEFD38C6-2DF1-4CA5-7FC6-84A21E56FC12}"/>
          </ac:picMkLst>
        </pc:picChg>
        <pc:picChg chg="add mod">
          <ac:chgData name="Tórunn Højgaard Ósá" userId="6556491a-1228-4d61-9cd7-d174a3f83a29" providerId="ADAL" clId="{35A4F192-E04E-4A24-848F-E26A0851D326}" dt="2026-03-04T15:41:52.178" v="3572" actId="14100"/>
          <ac:picMkLst>
            <pc:docMk/>
            <pc:sldMk cId="197977068" sldId="335"/>
            <ac:picMk id="5" creationId="{DA2AACD2-66E5-2191-1B90-1BB80173155D}"/>
          </ac:picMkLst>
        </pc:picChg>
      </pc:sldChg>
      <pc:sldChg chg="addSp modSp new mod">
        <pc:chgData name="Tórunn Højgaard Ósá" userId="6556491a-1228-4d61-9cd7-d174a3f83a29" providerId="ADAL" clId="{35A4F192-E04E-4A24-848F-E26A0851D326}" dt="2026-03-04T15:27:59.420" v="3503" actId="14100"/>
        <pc:sldMkLst>
          <pc:docMk/>
          <pc:sldMk cId="3217116888" sldId="336"/>
        </pc:sldMkLst>
        <pc:spChg chg="add mod">
          <ac:chgData name="Tórunn Højgaard Ósá" userId="6556491a-1228-4d61-9cd7-d174a3f83a29" providerId="ADAL" clId="{35A4F192-E04E-4A24-848F-E26A0851D326}" dt="2026-03-04T12:31:05.017" v="2926" actId="2711"/>
          <ac:spMkLst>
            <pc:docMk/>
            <pc:sldMk cId="3217116888" sldId="336"/>
            <ac:spMk id="3" creationId="{DB2FFF48-2D5C-011F-8350-DA0082621CDB}"/>
          </ac:spMkLst>
        </pc:spChg>
        <pc:graphicFrameChg chg="add mod modGraphic">
          <ac:chgData name="Tórunn Højgaard Ósá" userId="6556491a-1228-4d61-9cd7-d174a3f83a29" providerId="ADAL" clId="{35A4F192-E04E-4A24-848F-E26A0851D326}" dt="2026-03-04T15:27:59.420" v="3503" actId="14100"/>
          <ac:graphicFrameMkLst>
            <pc:docMk/>
            <pc:sldMk cId="3217116888" sldId="336"/>
            <ac:graphicFrameMk id="2" creationId="{DCF617CC-70C3-2FE4-3ADA-06EE3D97602E}"/>
          </ac:graphicFrameMkLst>
        </pc:graphicFrameChg>
      </pc:sldChg>
      <pc:sldChg chg="addSp delSp modSp new mod">
        <pc:chgData name="Tórunn Højgaard Ósá" userId="6556491a-1228-4d61-9cd7-d174a3f83a29" providerId="ADAL" clId="{35A4F192-E04E-4A24-848F-E26A0851D326}" dt="2026-03-05T08:49:52.540" v="3644" actId="1038"/>
        <pc:sldMkLst>
          <pc:docMk/>
          <pc:sldMk cId="1816068" sldId="338"/>
        </pc:sldMkLst>
        <pc:spChg chg="mod">
          <ac:chgData name="Tórunn Højgaard Ósá" userId="6556491a-1228-4d61-9cd7-d174a3f83a29" providerId="ADAL" clId="{35A4F192-E04E-4A24-848F-E26A0851D326}" dt="2026-03-04T12:33:53.346" v="2940" actId="255"/>
          <ac:spMkLst>
            <pc:docMk/>
            <pc:sldMk cId="1816068" sldId="338"/>
            <ac:spMk id="2" creationId="{8E8B4034-E811-DC02-F9B7-10AC8FE8D045}"/>
          </ac:spMkLst>
        </pc:spChg>
        <pc:picChg chg="add del mod ord">
          <ac:chgData name="Tórunn Højgaard Ósá" userId="6556491a-1228-4d61-9cd7-d174a3f83a29" providerId="ADAL" clId="{35A4F192-E04E-4A24-848F-E26A0851D326}" dt="2026-03-05T08:49:48.244" v="3641" actId="14100"/>
          <ac:picMkLst>
            <pc:docMk/>
            <pc:sldMk cId="1816068" sldId="338"/>
            <ac:picMk id="5" creationId="{C1A4BE9A-E699-8A9E-E7B1-51B863886B6F}"/>
          </ac:picMkLst>
        </pc:picChg>
        <pc:picChg chg="add mod">
          <ac:chgData name="Tórunn Højgaard Ósá" userId="6556491a-1228-4d61-9cd7-d174a3f83a29" providerId="ADAL" clId="{35A4F192-E04E-4A24-848F-E26A0851D326}" dt="2026-03-05T08:49:52.540" v="3644" actId="1038"/>
          <ac:picMkLst>
            <pc:docMk/>
            <pc:sldMk cId="1816068" sldId="338"/>
            <ac:picMk id="6" creationId="{F89637FE-70FC-CF3A-8B96-7EA662772AC9}"/>
          </ac:picMkLst>
        </pc:picChg>
        <pc:picChg chg="add mod">
          <ac:chgData name="Tórunn Højgaard Ósá" userId="6556491a-1228-4d61-9cd7-d174a3f83a29" providerId="ADAL" clId="{35A4F192-E04E-4A24-848F-E26A0851D326}" dt="2026-03-04T15:33:39.177" v="3552" actId="1037"/>
          <ac:picMkLst>
            <pc:docMk/>
            <pc:sldMk cId="1816068" sldId="338"/>
            <ac:picMk id="7" creationId="{AFD5437F-5CC9-B514-E999-8C6F9A1882CC}"/>
          </ac:picMkLst>
        </pc:picChg>
        <pc:picChg chg="add mod">
          <ac:chgData name="Tórunn Højgaard Ósá" userId="6556491a-1228-4d61-9cd7-d174a3f83a29" providerId="ADAL" clId="{35A4F192-E04E-4A24-848F-E26A0851D326}" dt="2026-03-04T15:33:33.611" v="3551" actId="14100"/>
          <ac:picMkLst>
            <pc:docMk/>
            <pc:sldMk cId="1816068" sldId="338"/>
            <ac:picMk id="8" creationId="{82FC66E5-69DF-7672-97E9-18E2CEBD38E9}"/>
          </ac:picMkLst>
        </pc:picChg>
        <pc:picChg chg="add mod">
          <ac:chgData name="Tórunn Højgaard Ósá" userId="6556491a-1228-4d61-9cd7-d174a3f83a29" providerId="ADAL" clId="{35A4F192-E04E-4A24-848F-E26A0851D326}" dt="2026-03-04T15:34:32.174" v="3558" actId="14100"/>
          <ac:picMkLst>
            <pc:docMk/>
            <pc:sldMk cId="1816068" sldId="338"/>
            <ac:picMk id="9" creationId="{411C1333-FED9-4E9C-8D3D-6F95ABF3D53C}"/>
          </ac:picMkLst>
        </pc:picChg>
      </pc:sldChg>
      <pc:sldChg chg="add">
        <pc:chgData name="Tórunn Højgaard Ósá" userId="6556491a-1228-4d61-9cd7-d174a3f83a29" providerId="ADAL" clId="{35A4F192-E04E-4A24-848F-E26A0851D326}" dt="2026-03-04T14:55:58.827" v="3272"/>
        <pc:sldMkLst>
          <pc:docMk/>
          <pc:sldMk cId="1444181166" sldId="340"/>
        </pc:sldMkLst>
      </pc:sldChg>
      <pc:sldMasterChg chg="addSldLayout delSldLayout">
        <pc:chgData name="Tórunn Højgaard Ósá" userId="6556491a-1228-4d61-9cd7-d174a3f83a29" providerId="ADAL" clId="{35A4F192-E04E-4A24-848F-E26A0851D326}" dt="2026-03-03T10:43:29.583" v="585" actId="47"/>
        <pc:sldMasterMkLst>
          <pc:docMk/>
          <pc:sldMasterMk cId="0" sldId="2147483648"/>
        </pc:sldMasterMkLst>
        <pc:sldLayoutChg chg="add del">
          <pc:chgData name="Tórunn Højgaard Ósá" userId="6556491a-1228-4d61-9cd7-d174a3f83a29" providerId="ADAL" clId="{35A4F192-E04E-4A24-848F-E26A0851D326}" dt="2026-03-03T10:43:29.583" v="585" actId="47"/>
          <pc:sldLayoutMkLst>
            <pc:docMk/>
            <pc:sldMasterMk cId="0" sldId="2147483648"/>
            <pc:sldLayoutMk cId="2132402558" sldId="2147483800"/>
          </pc:sldLayoutMkLst>
        </pc:sldLayoutChg>
        <pc:sldLayoutChg chg="add del">
          <pc:chgData name="Tórunn Højgaard Ósá" userId="6556491a-1228-4d61-9cd7-d174a3f83a29" providerId="ADAL" clId="{35A4F192-E04E-4A24-848F-E26A0851D326}" dt="2026-03-03T10:43:29.583" v="585" actId="47"/>
          <pc:sldLayoutMkLst>
            <pc:docMk/>
            <pc:sldMasterMk cId="0" sldId="2147483648"/>
            <pc:sldLayoutMk cId="1270307022" sldId="2147483801"/>
          </pc:sldLayoutMkLst>
        </pc:sldLayoutChg>
      </pc:sldMasterChg>
    </pc:docChg>
  </pc:docChgLst>
</pc:chgInfo>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900" b="0">
                <a:latin typeface="Times New Roman" panose="02020603050405020304" pitchFamily="18" charset="0"/>
                <a:cs typeface="Times New Roman" panose="02020603050405020304" pitchFamily="18" charset="0"/>
              </a:rPr>
              <a:t>ASD boys: age-group distribution by year </a:t>
            </a:r>
          </a:p>
          <a:p>
            <a:pPr>
              <a:defRPr/>
            </a:pPr>
            <a:r>
              <a:rPr lang="en-US" sz="900" b="0">
                <a:latin typeface="Times New Roman" panose="02020603050405020304" pitchFamily="18" charset="0"/>
                <a:cs typeface="Times New Roman" panose="02020603050405020304" pitchFamily="18" charset="0"/>
              </a:rPr>
              <a:t>(%, 0–20)</a:t>
            </a:r>
          </a:p>
        </c:rich>
      </c:tx>
      <c:overlay val="0"/>
    </c:title>
    <c:autoTitleDeleted val="0"/>
    <c:plotArea>
      <c:layout/>
      <c:barChart>
        <c:barDir val="col"/>
        <c:grouping val="percentStacked"/>
        <c:varyColors val="0"/>
        <c:ser>
          <c:idx val="0"/>
          <c:order val="0"/>
          <c:tx>
            <c:strRef>
              <c:f>AGEDIST_ASD_M_pct!$B$1</c:f>
              <c:strCache>
                <c:ptCount val="1"/>
                <c:pt idx="0">
                  <c:v>0–5</c:v>
                </c:pt>
              </c:strCache>
            </c:strRef>
          </c:tx>
          <c:invertIfNegative val="0"/>
          <c:cat>
            <c:numRef>
              <c:f>AGEDIST_ASD_M_pct!$A$2:$A$14</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AGEDIST_ASD_M_pct!$B$2:$B$14</c:f>
              <c:numCache>
                <c:formatCode>General</c:formatCode>
                <c:ptCount val="13"/>
                <c:pt idx="0">
                  <c:v>0</c:v>
                </c:pt>
                <c:pt idx="1">
                  <c:v>100</c:v>
                </c:pt>
                <c:pt idx="2">
                  <c:v>0</c:v>
                </c:pt>
                <c:pt idx="3">
                  <c:v>0</c:v>
                </c:pt>
                <c:pt idx="4">
                  <c:v>0</c:v>
                </c:pt>
                <c:pt idx="5">
                  <c:v>30.76923076923077</c:v>
                </c:pt>
                <c:pt idx="6">
                  <c:v>20</c:v>
                </c:pt>
                <c:pt idx="7">
                  <c:v>0</c:v>
                </c:pt>
                <c:pt idx="8">
                  <c:v>18.75</c:v>
                </c:pt>
                <c:pt idx="9">
                  <c:v>12.121212121212119</c:v>
                </c:pt>
                <c:pt idx="10">
                  <c:v>6.666666666666667</c:v>
                </c:pt>
                <c:pt idx="11">
                  <c:v>5.8823529411764701</c:v>
                </c:pt>
                <c:pt idx="12">
                  <c:v>3.7037037037037028</c:v>
                </c:pt>
              </c:numCache>
            </c:numRef>
          </c:val>
          <c:extLst>
            <c:ext xmlns:c16="http://schemas.microsoft.com/office/drawing/2014/chart" uri="{C3380CC4-5D6E-409C-BE32-E72D297353CC}">
              <c16:uniqueId val="{00000000-62DB-40E2-9C0E-80BDA3CE9DDD}"/>
            </c:ext>
          </c:extLst>
        </c:ser>
        <c:ser>
          <c:idx val="1"/>
          <c:order val="1"/>
          <c:tx>
            <c:strRef>
              <c:f>AGEDIST_ASD_M_pct!$C$1</c:f>
              <c:strCache>
                <c:ptCount val="1"/>
                <c:pt idx="0">
                  <c:v>6–10</c:v>
                </c:pt>
              </c:strCache>
            </c:strRef>
          </c:tx>
          <c:invertIfNegative val="0"/>
          <c:cat>
            <c:numRef>
              <c:f>AGEDIST_ASD_M_pct!$A$2:$A$14</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AGEDIST_ASD_M_pct!$C$2:$C$14</c:f>
              <c:numCache>
                <c:formatCode>General</c:formatCode>
                <c:ptCount val="13"/>
                <c:pt idx="0">
                  <c:v>100</c:v>
                </c:pt>
                <c:pt idx="1">
                  <c:v>0</c:v>
                </c:pt>
                <c:pt idx="2">
                  <c:v>100</c:v>
                </c:pt>
                <c:pt idx="3">
                  <c:v>100</c:v>
                </c:pt>
                <c:pt idx="4">
                  <c:v>100</c:v>
                </c:pt>
                <c:pt idx="5">
                  <c:v>53.846153846153847</c:v>
                </c:pt>
                <c:pt idx="6">
                  <c:v>50</c:v>
                </c:pt>
                <c:pt idx="7">
                  <c:v>46.666666666666657</c:v>
                </c:pt>
                <c:pt idx="8">
                  <c:v>50</c:v>
                </c:pt>
                <c:pt idx="9">
                  <c:v>51.515151515151523</c:v>
                </c:pt>
                <c:pt idx="10">
                  <c:v>30</c:v>
                </c:pt>
                <c:pt idx="11">
                  <c:v>41.17647058823529</c:v>
                </c:pt>
                <c:pt idx="12">
                  <c:v>33.333333333333329</c:v>
                </c:pt>
              </c:numCache>
            </c:numRef>
          </c:val>
          <c:extLst>
            <c:ext xmlns:c16="http://schemas.microsoft.com/office/drawing/2014/chart" uri="{C3380CC4-5D6E-409C-BE32-E72D297353CC}">
              <c16:uniqueId val="{00000001-62DB-40E2-9C0E-80BDA3CE9DDD}"/>
            </c:ext>
          </c:extLst>
        </c:ser>
        <c:ser>
          <c:idx val="2"/>
          <c:order val="2"/>
          <c:tx>
            <c:strRef>
              <c:f>AGEDIST_ASD_M_pct!$D$1</c:f>
              <c:strCache>
                <c:ptCount val="1"/>
                <c:pt idx="0">
                  <c:v>11–15</c:v>
                </c:pt>
              </c:strCache>
            </c:strRef>
          </c:tx>
          <c:invertIfNegative val="0"/>
          <c:cat>
            <c:numRef>
              <c:f>AGEDIST_ASD_M_pct!$A$2:$A$14</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AGEDIST_ASD_M_pct!$D$2:$D$14</c:f>
              <c:numCache>
                <c:formatCode>General</c:formatCode>
                <c:ptCount val="13"/>
                <c:pt idx="0">
                  <c:v>0</c:v>
                </c:pt>
                <c:pt idx="1">
                  <c:v>0</c:v>
                </c:pt>
                <c:pt idx="2">
                  <c:v>0</c:v>
                </c:pt>
                <c:pt idx="3">
                  <c:v>0</c:v>
                </c:pt>
                <c:pt idx="4">
                  <c:v>0</c:v>
                </c:pt>
                <c:pt idx="5">
                  <c:v>15.38461538461539</c:v>
                </c:pt>
                <c:pt idx="6">
                  <c:v>30</c:v>
                </c:pt>
                <c:pt idx="7">
                  <c:v>53.333333333333343</c:v>
                </c:pt>
                <c:pt idx="8">
                  <c:v>31.25</c:v>
                </c:pt>
                <c:pt idx="9">
                  <c:v>27.27272727272727</c:v>
                </c:pt>
                <c:pt idx="10">
                  <c:v>50</c:v>
                </c:pt>
                <c:pt idx="11">
                  <c:v>41.17647058823529</c:v>
                </c:pt>
                <c:pt idx="12">
                  <c:v>44.444444444444443</c:v>
                </c:pt>
              </c:numCache>
            </c:numRef>
          </c:val>
          <c:extLst>
            <c:ext xmlns:c16="http://schemas.microsoft.com/office/drawing/2014/chart" uri="{C3380CC4-5D6E-409C-BE32-E72D297353CC}">
              <c16:uniqueId val="{00000002-62DB-40E2-9C0E-80BDA3CE9DDD}"/>
            </c:ext>
          </c:extLst>
        </c:ser>
        <c:ser>
          <c:idx val="3"/>
          <c:order val="3"/>
          <c:tx>
            <c:strRef>
              <c:f>AGEDIST_ASD_M_pct!$E$1</c:f>
              <c:strCache>
                <c:ptCount val="1"/>
                <c:pt idx="0">
                  <c:v>16–20</c:v>
                </c:pt>
              </c:strCache>
            </c:strRef>
          </c:tx>
          <c:invertIfNegative val="0"/>
          <c:cat>
            <c:numRef>
              <c:f>AGEDIST_ASD_M_pct!$A$2:$A$14</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AGEDIST_ASD_M_pct!$E$2:$E$14</c:f>
              <c:numCache>
                <c:formatCode>General</c:formatCode>
                <c:ptCount val="13"/>
                <c:pt idx="0">
                  <c:v>0</c:v>
                </c:pt>
                <c:pt idx="1">
                  <c:v>0</c:v>
                </c:pt>
                <c:pt idx="2">
                  <c:v>0</c:v>
                </c:pt>
                <c:pt idx="3">
                  <c:v>0</c:v>
                </c:pt>
                <c:pt idx="4">
                  <c:v>0</c:v>
                </c:pt>
                <c:pt idx="5">
                  <c:v>0</c:v>
                </c:pt>
                <c:pt idx="6">
                  <c:v>0</c:v>
                </c:pt>
                <c:pt idx="7">
                  <c:v>0</c:v>
                </c:pt>
                <c:pt idx="8">
                  <c:v>0</c:v>
                </c:pt>
                <c:pt idx="9">
                  <c:v>9.0909090909090917</c:v>
                </c:pt>
                <c:pt idx="10">
                  <c:v>13.33333333333333</c:v>
                </c:pt>
                <c:pt idx="11">
                  <c:v>11.76470588235294</c:v>
                </c:pt>
                <c:pt idx="12">
                  <c:v>18.518518518518519</c:v>
                </c:pt>
              </c:numCache>
            </c:numRef>
          </c:val>
          <c:extLst>
            <c:ext xmlns:c16="http://schemas.microsoft.com/office/drawing/2014/chart" uri="{C3380CC4-5D6E-409C-BE32-E72D297353CC}">
              <c16:uniqueId val="{00000003-62DB-40E2-9C0E-80BDA3CE9DDD}"/>
            </c:ext>
          </c:extLst>
        </c:ser>
        <c:dLbls>
          <c:showLegendKey val="0"/>
          <c:showVal val="0"/>
          <c:showCatName val="0"/>
          <c:showSerName val="0"/>
          <c:showPercent val="0"/>
          <c:showBubbleSize val="0"/>
        </c:dLbls>
        <c:gapWidth val="150"/>
        <c:overlap val="100"/>
        <c:axId val="50050001"/>
        <c:axId val="50050002"/>
      </c:barChart>
      <c:catAx>
        <c:axId val="50050001"/>
        <c:scaling>
          <c:orientation val="minMax"/>
        </c:scaling>
        <c:delete val="0"/>
        <c:axPos val="b"/>
        <c:title>
          <c:tx>
            <c:rich>
              <a:bodyPr/>
              <a:lstStyle/>
              <a:p>
                <a:pPr>
                  <a:defRPr/>
                </a:pPr>
                <a:r>
                  <a:rPr lang="en-US"/>
                  <a:t>Year</a:t>
                </a:r>
              </a:p>
            </c:rich>
          </c:tx>
          <c:overlay val="0"/>
        </c:title>
        <c:numFmt formatCode="General" sourceLinked="1"/>
        <c:majorTickMark val="out"/>
        <c:minorTickMark val="none"/>
        <c:tickLblPos val="nextTo"/>
        <c:crossAx val="50050002"/>
        <c:crosses val="autoZero"/>
        <c:auto val="1"/>
        <c:lblAlgn val="ctr"/>
        <c:lblOffset val="100"/>
        <c:noMultiLvlLbl val="0"/>
      </c:catAx>
      <c:valAx>
        <c:axId val="50050002"/>
        <c:scaling>
          <c:orientation val="minMax"/>
        </c:scaling>
        <c:delete val="0"/>
        <c:axPos val="l"/>
        <c:majorGridlines/>
        <c:title>
          <c:tx>
            <c:rich>
              <a:bodyPr/>
              <a:lstStyle/>
              <a:p>
                <a:pPr>
                  <a:defRPr/>
                </a:pPr>
                <a:r>
                  <a:rPr lang="en-US"/>
                  <a:t>Percent</a:t>
                </a:r>
              </a:p>
            </c:rich>
          </c:tx>
          <c:overlay val="0"/>
        </c:title>
        <c:numFmt formatCode="0%" sourceLinked="1"/>
        <c:majorTickMark val="out"/>
        <c:minorTickMark val="none"/>
        <c:tickLblPos val="nextTo"/>
        <c:crossAx val="50050001"/>
        <c:crosses val="autoZero"/>
        <c:crossBetween val="between"/>
      </c:valAx>
    </c:plotArea>
    <c:legend>
      <c:legendPos val="r"/>
      <c:overlay val="0"/>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b="0"/>
            </a:pPr>
            <a:r>
              <a:rPr lang="en-US" sz="900" b="0">
                <a:latin typeface="Times New Roman" panose="02020603050405020304" pitchFamily="18" charset="0"/>
                <a:cs typeface="Times New Roman" panose="02020603050405020304" pitchFamily="18" charset="0"/>
              </a:rPr>
              <a:t>ASD girls: age-group distribution by year </a:t>
            </a:r>
          </a:p>
          <a:p>
            <a:pPr>
              <a:defRPr b="0"/>
            </a:pPr>
            <a:r>
              <a:rPr lang="en-US" sz="900" b="0">
                <a:latin typeface="Times New Roman" panose="02020603050405020304" pitchFamily="18" charset="0"/>
                <a:cs typeface="Times New Roman" panose="02020603050405020304" pitchFamily="18" charset="0"/>
              </a:rPr>
              <a:t>(%, 0–20)</a:t>
            </a:r>
          </a:p>
        </c:rich>
      </c:tx>
      <c:overlay val="0"/>
    </c:title>
    <c:autoTitleDeleted val="0"/>
    <c:plotArea>
      <c:layout/>
      <c:barChart>
        <c:barDir val="col"/>
        <c:grouping val="percentStacked"/>
        <c:varyColors val="0"/>
        <c:ser>
          <c:idx val="0"/>
          <c:order val="0"/>
          <c:tx>
            <c:strRef>
              <c:f>AGEDIST_ASD_F_pct!$B$1</c:f>
              <c:strCache>
                <c:ptCount val="1"/>
                <c:pt idx="0">
                  <c:v>0–5</c:v>
                </c:pt>
              </c:strCache>
            </c:strRef>
          </c:tx>
          <c:invertIfNegative val="0"/>
          <c:cat>
            <c:numRef>
              <c:f>AGEDIST_ASD_F_pct!$A$2:$A$14</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AGEDIST_ASD_F_pct!$B$2:$B$14</c:f>
              <c:numCache>
                <c:formatCode>General</c:formatCode>
                <c:ptCount val="13"/>
                <c:pt idx="3">
                  <c:v>0</c:v>
                </c:pt>
                <c:pt idx="4">
                  <c:v>0</c:v>
                </c:pt>
                <c:pt idx="5">
                  <c:v>0</c:v>
                </c:pt>
                <c:pt idx="6">
                  <c:v>0</c:v>
                </c:pt>
                <c:pt idx="7">
                  <c:v>0</c:v>
                </c:pt>
                <c:pt idx="8">
                  <c:v>14.285714285714279</c:v>
                </c:pt>
                <c:pt idx="9">
                  <c:v>7.6923076923076934</c:v>
                </c:pt>
                <c:pt idx="10">
                  <c:v>0</c:v>
                </c:pt>
                <c:pt idx="11">
                  <c:v>5.8823529411764701</c:v>
                </c:pt>
                <c:pt idx="12">
                  <c:v>0</c:v>
                </c:pt>
              </c:numCache>
            </c:numRef>
          </c:val>
          <c:extLst>
            <c:ext xmlns:c16="http://schemas.microsoft.com/office/drawing/2014/chart" uri="{C3380CC4-5D6E-409C-BE32-E72D297353CC}">
              <c16:uniqueId val="{00000000-F365-4944-9CF1-E6A2553190EF}"/>
            </c:ext>
          </c:extLst>
        </c:ser>
        <c:ser>
          <c:idx val="1"/>
          <c:order val="1"/>
          <c:tx>
            <c:strRef>
              <c:f>AGEDIST_ASD_F_pct!$C$1</c:f>
              <c:strCache>
                <c:ptCount val="1"/>
                <c:pt idx="0">
                  <c:v>6–10</c:v>
                </c:pt>
              </c:strCache>
            </c:strRef>
          </c:tx>
          <c:invertIfNegative val="0"/>
          <c:cat>
            <c:numRef>
              <c:f>AGEDIST_ASD_F_pct!$A$2:$A$14</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AGEDIST_ASD_F_pct!$C$2:$C$14</c:f>
              <c:numCache>
                <c:formatCode>General</c:formatCode>
                <c:ptCount val="13"/>
                <c:pt idx="3">
                  <c:v>100</c:v>
                </c:pt>
                <c:pt idx="4">
                  <c:v>100</c:v>
                </c:pt>
                <c:pt idx="5">
                  <c:v>0</c:v>
                </c:pt>
                <c:pt idx="6">
                  <c:v>0</c:v>
                </c:pt>
                <c:pt idx="7">
                  <c:v>50</c:v>
                </c:pt>
                <c:pt idx="8">
                  <c:v>14.285714285714279</c:v>
                </c:pt>
                <c:pt idx="9">
                  <c:v>15.38461538461539</c:v>
                </c:pt>
                <c:pt idx="10">
                  <c:v>19.23076923076923</c:v>
                </c:pt>
                <c:pt idx="11">
                  <c:v>11.76470588235294</c:v>
                </c:pt>
                <c:pt idx="12">
                  <c:v>7.6923076923076934</c:v>
                </c:pt>
              </c:numCache>
            </c:numRef>
          </c:val>
          <c:extLst>
            <c:ext xmlns:c16="http://schemas.microsoft.com/office/drawing/2014/chart" uri="{C3380CC4-5D6E-409C-BE32-E72D297353CC}">
              <c16:uniqueId val="{00000001-F365-4944-9CF1-E6A2553190EF}"/>
            </c:ext>
          </c:extLst>
        </c:ser>
        <c:ser>
          <c:idx val="2"/>
          <c:order val="2"/>
          <c:tx>
            <c:strRef>
              <c:f>AGEDIST_ASD_F_pct!$D$1</c:f>
              <c:strCache>
                <c:ptCount val="1"/>
                <c:pt idx="0">
                  <c:v>11–15</c:v>
                </c:pt>
              </c:strCache>
            </c:strRef>
          </c:tx>
          <c:invertIfNegative val="0"/>
          <c:cat>
            <c:numRef>
              <c:f>AGEDIST_ASD_F_pct!$A$2:$A$14</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AGEDIST_ASD_F_pct!$D$2:$D$14</c:f>
              <c:numCache>
                <c:formatCode>General</c:formatCode>
                <c:ptCount val="13"/>
                <c:pt idx="3">
                  <c:v>0</c:v>
                </c:pt>
                <c:pt idx="4">
                  <c:v>0</c:v>
                </c:pt>
                <c:pt idx="5">
                  <c:v>100</c:v>
                </c:pt>
                <c:pt idx="6">
                  <c:v>100</c:v>
                </c:pt>
                <c:pt idx="7">
                  <c:v>50</c:v>
                </c:pt>
                <c:pt idx="8">
                  <c:v>71.428571428571431</c:v>
                </c:pt>
                <c:pt idx="9">
                  <c:v>53.846153846153847</c:v>
                </c:pt>
                <c:pt idx="10">
                  <c:v>61.53846153846154</c:v>
                </c:pt>
                <c:pt idx="11">
                  <c:v>47.058823529411761</c:v>
                </c:pt>
                <c:pt idx="12">
                  <c:v>23.07692307692308</c:v>
                </c:pt>
              </c:numCache>
            </c:numRef>
          </c:val>
          <c:extLst>
            <c:ext xmlns:c16="http://schemas.microsoft.com/office/drawing/2014/chart" uri="{C3380CC4-5D6E-409C-BE32-E72D297353CC}">
              <c16:uniqueId val="{00000002-F365-4944-9CF1-E6A2553190EF}"/>
            </c:ext>
          </c:extLst>
        </c:ser>
        <c:ser>
          <c:idx val="3"/>
          <c:order val="3"/>
          <c:tx>
            <c:strRef>
              <c:f>AGEDIST_ASD_F_pct!$E$1</c:f>
              <c:strCache>
                <c:ptCount val="1"/>
                <c:pt idx="0">
                  <c:v>16–20</c:v>
                </c:pt>
              </c:strCache>
            </c:strRef>
          </c:tx>
          <c:invertIfNegative val="0"/>
          <c:cat>
            <c:numRef>
              <c:f>AGEDIST_ASD_F_pct!$A$2:$A$14</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AGEDIST_ASD_F_pct!$E$2:$E$14</c:f>
              <c:numCache>
                <c:formatCode>General</c:formatCode>
                <c:ptCount val="13"/>
                <c:pt idx="3">
                  <c:v>0</c:v>
                </c:pt>
                <c:pt idx="4">
                  <c:v>0</c:v>
                </c:pt>
                <c:pt idx="5">
                  <c:v>0</c:v>
                </c:pt>
                <c:pt idx="6">
                  <c:v>0</c:v>
                </c:pt>
                <c:pt idx="7">
                  <c:v>0</c:v>
                </c:pt>
                <c:pt idx="8">
                  <c:v>0</c:v>
                </c:pt>
                <c:pt idx="9">
                  <c:v>23.07692307692308</c:v>
                </c:pt>
                <c:pt idx="10">
                  <c:v>19.23076923076923</c:v>
                </c:pt>
                <c:pt idx="11">
                  <c:v>35.294117647058833</c:v>
                </c:pt>
                <c:pt idx="12">
                  <c:v>69.230769230769226</c:v>
                </c:pt>
              </c:numCache>
            </c:numRef>
          </c:val>
          <c:extLst>
            <c:ext xmlns:c16="http://schemas.microsoft.com/office/drawing/2014/chart" uri="{C3380CC4-5D6E-409C-BE32-E72D297353CC}">
              <c16:uniqueId val="{00000003-F365-4944-9CF1-E6A2553190EF}"/>
            </c:ext>
          </c:extLst>
        </c:ser>
        <c:dLbls>
          <c:showLegendKey val="0"/>
          <c:showVal val="0"/>
          <c:showCatName val="0"/>
          <c:showSerName val="0"/>
          <c:showPercent val="0"/>
          <c:showBubbleSize val="0"/>
        </c:dLbls>
        <c:gapWidth val="150"/>
        <c:overlap val="100"/>
        <c:axId val="50060001"/>
        <c:axId val="50060002"/>
      </c:barChart>
      <c:catAx>
        <c:axId val="50060001"/>
        <c:scaling>
          <c:orientation val="minMax"/>
        </c:scaling>
        <c:delete val="0"/>
        <c:axPos val="b"/>
        <c:title>
          <c:tx>
            <c:rich>
              <a:bodyPr/>
              <a:lstStyle/>
              <a:p>
                <a:pPr>
                  <a:defRPr/>
                </a:pPr>
                <a:r>
                  <a:rPr lang="en-US"/>
                  <a:t>Year</a:t>
                </a:r>
              </a:p>
            </c:rich>
          </c:tx>
          <c:overlay val="0"/>
        </c:title>
        <c:numFmt formatCode="General" sourceLinked="1"/>
        <c:majorTickMark val="out"/>
        <c:minorTickMark val="none"/>
        <c:tickLblPos val="nextTo"/>
        <c:crossAx val="50060002"/>
        <c:crosses val="autoZero"/>
        <c:auto val="1"/>
        <c:lblAlgn val="ctr"/>
        <c:lblOffset val="100"/>
        <c:noMultiLvlLbl val="0"/>
      </c:catAx>
      <c:valAx>
        <c:axId val="50060002"/>
        <c:scaling>
          <c:orientation val="minMax"/>
        </c:scaling>
        <c:delete val="0"/>
        <c:axPos val="l"/>
        <c:majorGridlines/>
        <c:title>
          <c:tx>
            <c:rich>
              <a:bodyPr/>
              <a:lstStyle/>
              <a:p>
                <a:pPr>
                  <a:defRPr/>
                </a:pPr>
                <a:r>
                  <a:rPr lang="en-US"/>
                  <a:t>Percent</a:t>
                </a:r>
              </a:p>
            </c:rich>
          </c:tx>
          <c:overlay val="0"/>
        </c:title>
        <c:numFmt formatCode="0%" sourceLinked="1"/>
        <c:majorTickMark val="out"/>
        <c:minorTickMark val="none"/>
        <c:tickLblPos val="nextTo"/>
        <c:crossAx val="50060001"/>
        <c:crosses val="autoZero"/>
        <c:crossBetween val="between"/>
      </c:valAx>
    </c:plotArea>
    <c:legend>
      <c:legendPos val="r"/>
      <c:overlay val="0"/>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900">
                <a:latin typeface="Times New Roman" panose="02020603050405020304" pitchFamily="18" charset="0"/>
                <a:cs typeface="Times New Roman" panose="02020603050405020304" pitchFamily="18" charset="0"/>
              </a:rPr>
              <a:t>ADHD girls: age-group distribution by year (%, 0–20)</a:t>
            </a:r>
          </a:p>
        </c:rich>
      </c:tx>
      <c:overlay val="0"/>
    </c:title>
    <c:autoTitleDeleted val="0"/>
    <c:plotArea>
      <c:layout/>
      <c:barChart>
        <c:barDir val="col"/>
        <c:grouping val="percentStacked"/>
        <c:varyColors val="0"/>
        <c:ser>
          <c:idx val="0"/>
          <c:order val="0"/>
          <c:tx>
            <c:strRef>
              <c:f>AGEDIST_ADHD_F_pct!$B$1</c:f>
              <c:strCache>
                <c:ptCount val="1"/>
                <c:pt idx="0">
                  <c:v>0–5</c:v>
                </c:pt>
              </c:strCache>
            </c:strRef>
          </c:tx>
          <c:invertIfNegative val="0"/>
          <c:cat>
            <c:numRef>
              <c:f>AGEDIST_ADHD_F_pct!$A$2:$A$12</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cat>
          <c:val>
            <c:numRef>
              <c:f>AGEDIST_ADHD_F_pct!$B$2:$B$12</c:f>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c:ext xmlns:c16="http://schemas.microsoft.com/office/drawing/2014/chart" uri="{C3380CC4-5D6E-409C-BE32-E72D297353CC}">
              <c16:uniqueId val="{00000000-B98B-4861-844F-1151133B6702}"/>
            </c:ext>
          </c:extLst>
        </c:ser>
        <c:ser>
          <c:idx val="1"/>
          <c:order val="1"/>
          <c:tx>
            <c:strRef>
              <c:f>AGEDIST_ADHD_F_pct!$C$1</c:f>
              <c:strCache>
                <c:ptCount val="1"/>
                <c:pt idx="0">
                  <c:v>6–10</c:v>
                </c:pt>
              </c:strCache>
            </c:strRef>
          </c:tx>
          <c:invertIfNegative val="0"/>
          <c:cat>
            <c:numRef>
              <c:f>AGEDIST_ADHD_F_pct!$A$2:$A$12</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cat>
          <c:val>
            <c:numRef>
              <c:f>AGEDIST_ADHD_F_pct!$C$2:$C$12</c:f>
              <c:numCache>
                <c:formatCode>General</c:formatCode>
                <c:ptCount val="11"/>
                <c:pt idx="0">
                  <c:v>100</c:v>
                </c:pt>
                <c:pt idx="1">
                  <c:v>100</c:v>
                </c:pt>
                <c:pt idx="2">
                  <c:v>100</c:v>
                </c:pt>
                <c:pt idx="3">
                  <c:v>0</c:v>
                </c:pt>
                <c:pt idx="4">
                  <c:v>33.333333333333329</c:v>
                </c:pt>
                <c:pt idx="5">
                  <c:v>30</c:v>
                </c:pt>
                <c:pt idx="6">
                  <c:v>62.5</c:v>
                </c:pt>
                <c:pt idx="7">
                  <c:v>22.222222222222221</c:v>
                </c:pt>
                <c:pt idx="8">
                  <c:v>18.75</c:v>
                </c:pt>
                <c:pt idx="9">
                  <c:v>26.086956521739129</c:v>
                </c:pt>
                <c:pt idx="10">
                  <c:v>5.8823529411764701</c:v>
                </c:pt>
              </c:numCache>
            </c:numRef>
          </c:val>
          <c:extLst>
            <c:ext xmlns:c16="http://schemas.microsoft.com/office/drawing/2014/chart" uri="{C3380CC4-5D6E-409C-BE32-E72D297353CC}">
              <c16:uniqueId val="{00000001-B98B-4861-844F-1151133B6702}"/>
            </c:ext>
          </c:extLst>
        </c:ser>
        <c:ser>
          <c:idx val="2"/>
          <c:order val="2"/>
          <c:tx>
            <c:strRef>
              <c:f>AGEDIST_ADHD_F_pct!$D$1</c:f>
              <c:strCache>
                <c:ptCount val="1"/>
                <c:pt idx="0">
                  <c:v>11–15</c:v>
                </c:pt>
              </c:strCache>
            </c:strRef>
          </c:tx>
          <c:invertIfNegative val="0"/>
          <c:cat>
            <c:numRef>
              <c:f>AGEDIST_ADHD_F_pct!$A$2:$A$12</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cat>
          <c:val>
            <c:numRef>
              <c:f>AGEDIST_ADHD_F_pct!$D$2:$D$12</c:f>
              <c:numCache>
                <c:formatCode>General</c:formatCode>
                <c:ptCount val="11"/>
                <c:pt idx="0">
                  <c:v>0</c:v>
                </c:pt>
                <c:pt idx="1">
                  <c:v>0</c:v>
                </c:pt>
                <c:pt idx="2">
                  <c:v>0</c:v>
                </c:pt>
                <c:pt idx="3">
                  <c:v>100</c:v>
                </c:pt>
                <c:pt idx="4">
                  <c:v>66.666666666666657</c:v>
                </c:pt>
                <c:pt idx="5">
                  <c:v>70</c:v>
                </c:pt>
                <c:pt idx="6">
                  <c:v>37.5</c:v>
                </c:pt>
                <c:pt idx="7">
                  <c:v>44.444444444444443</c:v>
                </c:pt>
                <c:pt idx="8">
                  <c:v>50</c:v>
                </c:pt>
                <c:pt idx="9">
                  <c:v>43.478260869565219</c:v>
                </c:pt>
                <c:pt idx="10">
                  <c:v>58.82352941176471</c:v>
                </c:pt>
              </c:numCache>
            </c:numRef>
          </c:val>
          <c:extLst>
            <c:ext xmlns:c16="http://schemas.microsoft.com/office/drawing/2014/chart" uri="{C3380CC4-5D6E-409C-BE32-E72D297353CC}">
              <c16:uniqueId val="{00000002-B98B-4861-844F-1151133B6702}"/>
            </c:ext>
          </c:extLst>
        </c:ser>
        <c:ser>
          <c:idx val="3"/>
          <c:order val="3"/>
          <c:tx>
            <c:strRef>
              <c:f>AGEDIST_ADHD_F_pct!$E$1</c:f>
              <c:strCache>
                <c:ptCount val="1"/>
                <c:pt idx="0">
                  <c:v>16–20</c:v>
                </c:pt>
              </c:strCache>
            </c:strRef>
          </c:tx>
          <c:invertIfNegative val="0"/>
          <c:cat>
            <c:numRef>
              <c:f>AGEDIST_ADHD_F_pct!$A$2:$A$12</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cat>
          <c:val>
            <c:numRef>
              <c:f>AGEDIST_ADHD_F_pct!$E$2:$E$12</c:f>
              <c:numCache>
                <c:formatCode>General</c:formatCode>
                <c:ptCount val="11"/>
                <c:pt idx="0">
                  <c:v>0</c:v>
                </c:pt>
                <c:pt idx="1">
                  <c:v>0</c:v>
                </c:pt>
                <c:pt idx="2">
                  <c:v>0</c:v>
                </c:pt>
                <c:pt idx="3">
                  <c:v>0</c:v>
                </c:pt>
                <c:pt idx="4">
                  <c:v>0</c:v>
                </c:pt>
                <c:pt idx="5">
                  <c:v>0</c:v>
                </c:pt>
                <c:pt idx="6">
                  <c:v>0</c:v>
                </c:pt>
                <c:pt idx="7">
                  <c:v>33.333333333333329</c:v>
                </c:pt>
                <c:pt idx="8">
                  <c:v>31.25</c:v>
                </c:pt>
                <c:pt idx="9">
                  <c:v>30.434782608695659</c:v>
                </c:pt>
                <c:pt idx="10">
                  <c:v>35.294117647058833</c:v>
                </c:pt>
              </c:numCache>
            </c:numRef>
          </c:val>
          <c:extLst>
            <c:ext xmlns:c16="http://schemas.microsoft.com/office/drawing/2014/chart" uri="{C3380CC4-5D6E-409C-BE32-E72D297353CC}">
              <c16:uniqueId val="{00000003-B98B-4861-844F-1151133B6702}"/>
            </c:ext>
          </c:extLst>
        </c:ser>
        <c:dLbls>
          <c:showLegendKey val="0"/>
          <c:showVal val="0"/>
          <c:showCatName val="0"/>
          <c:showSerName val="0"/>
          <c:showPercent val="0"/>
          <c:showBubbleSize val="0"/>
        </c:dLbls>
        <c:gapWidth val="150"/>
        <c:overlap val="100"/>
        <c:axId val="50040001"/>
        <c:axId val="50040002"/>
      </c:barChart>
      <c:catAx>
        <c:axId val="50040001"/>
        <c:scaling>
          <c:orientation val="minMax"/>
        </c:scaling>
        <c:delete val="0"/>
        <c:axPos val="b"/>
        <c:title>
          <c:tx>
            <c:rich>
              <a:bodyPr/>
              <a:lstStyle/>
              <a:p>
                <a:pPr>
                  <a:defRPr/>
                </a:pPr>
                <a:r>
                  <a:rPr lang="en-US"/>
                  <a:t>Year</a:t>
                </a:r>
              </a:p>
            </c:rich>
          </c:tx>
          <c:overlay val="0"/>
        </c:title>
        <c:numFmt formatCode="General" sourceLinked="1"/>
        <c:majorTickMark val="out"/>
        <c:minorTickMark val="none"/>
        <c:tickLblPos val="nextTo"/>
        <c:crossAx val="50040002"/>
        <c:crosses val="autoZero"/>
        <c:auto val="1"/>
        <c:lblAlgn val="ctr"/>
        <c:lblOffset val="100"/>
        <c:noMultiLvlLbl val="0"/>
      </c:catAx>
      <c:valAx>
        <c:axId val="50040002"/>
        <c:scaling>
          <c:orientation val="minMax"/>
        </c:scaling>
        <c:delete val="0"/>
        <c:axPos val="l"/>
        <c:majorGridlines/>
        <c:title>
          <c:tx>
            <c:rich>
              <a:bodyPr/>
              <a:lstStyle/>
              <a:p>
                <a:pPr>
                  <a:defRPr/>
                </a:pPr>
                <a:r>
                  <a:rPr lang="en-US"/>
                  <a:t>Percent</a:t>
                </a:r>
              </a:p>
            </c:rich>
          </c:tx>
          <c:overlay val="0"/>
        </c:title>
        <c:numFmt formatCode="0%" sourceLinked="1"/>
        <c:majorTickMark val="out"/>
        <c:minorTickMark val="none"/>
        <c:tickLblPos val="nextTo"/>
        <c:crossAx val="50040001"/>
        <c:crosses val="autoZero"/>
        <c:crossBetween val="between"/>
      </c:valAx>
    </c:plotArea>
    <c:legend>
      <c:legendPos val="r"/>
      <c:overlay val="0"/>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900">
                <a:latin typeface="Times New Roman" panose="02020603050405020304" pitchFamily="18" charset="0"/>
                <a:cs typeface="Times New Roman" panose="02020603050405020304" pitchFamily="18" charset="0"/>
              </a:rPr>
              <a:t>ADHD boys: age-group distribution by year (%, 0–20)</a:t>
            </a:r>
          </a:p>
        </c:rich>
      </c:tx>
      <c:overlay val="0"/>
    </c:title>
    <c:autoTitleDeleted val="0"/>
    <c:plotArea>
      <c:layout/>
      <c:barChart>
        <c:barDir val="col"/>
        <c:grouping val="percentStacked"/>
        <c:varyColors val="0"/>
        <c:ser>
          <c:idx val="0"/>
          <c:order val="0"/>
          <c:tx>
            <c:strRef>
              <c:f>AGEDIST_ADHD_M_pct!$B$1</c:f>
              <c:strCache>
                <c:ptCount val="1"/>
                <c:pt idx="0">
                  <c:v>0–5</c:v>
                </c:pt>
              </c:strCache>
            </c:strRef>
          </c:tx>
          <c:invertIfNegative val="0"/>
          <c:cat>
            <c:numRef>
              <c:f>AGEDIST_ADHD_M_pct!$A$2:$A$12</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cat>
          <c:val>
            <c:numRef>
              <c:f>AGEDIST_ADHD_M_pct!$B$2:$B$12</c:f>
              <c:numCache>
                <c:formatCode>General</c:formatCode>
                <c:ptCount val="11"/>
                <c:pt idx="0">
                  <c:v>0</c:v>
                </c:pt>
                <c:pt idx="1">
                  <c:v>0</c:v>
                </c:pt>
                <c:pt idx="2">
                  <c:v>8.3333333333333321</c:v>
                </c:pt>
                <c:pt idx="3">
                  <c:v>6.25</c:v>
                </c:pt>
                <c:pt idx="4">
                  <c:v>0</c:v>
                </c:pt>
                <c:pt idx="5">
                  <c:v>0</c:v>
                </c:pt>
                <c:pt idx="6">
                  <c:v>5.5555555555555554</c:v>
                </c:pt>
                <c:pt idx="7">
                  <c:v>0</c:v>
                </c:pt>
                <c:pt idx="8">
                  <c:v>0</c:v>
                </c:pt>
                <c:pt idx="9">
                  <c:v>0</c:v>
                </c:pt>
                <c:pt idx="10">
                  <c:v>0</c:v>
                </c:pt>
              </c:numCache>
            </c:numRef>
          </c:val>
          <c:extLst>
            <c:ext xmlns:c16="http://schemas.microsoft.com/office/drawing/2014/chart" uri="{C3380CC4-5D6E-409C-BE32-E72D297353CC}">
              <c16:uniqueId val="{00000000-75C9-4831-B18E-32F58397BC72}"/>
            </c:ext>
          </c:extLst>
        </c:ser>
        <c:ser>
          <c:idx val="1"/>
          <c:order val="1"/>
          <c:tx>
            <c:strRef>
              <c:f>AGEDIST_ADHD_M_pct!$C$1</c:f>
              <c:strCache>
                <c:ptCount val="1"/>
                <c:pt idx="0">
                  <c:v>6–10</c:v>
                </c:pt>
              </c:strCache>
            </c:strRef>
          </c:tx>
          <c:invertIfNegative val="0"/>
          <c:cat>
            <c:numRef>
              <c:f>AGEDIST_ADHD_M_pct!$A$2:$A$12</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cat>
          <c:val>
            <c:numRef>
              <c:f>AGEDIST_ADHD_M_pct!$C$2:$C$12</c:f>
              <c:numCache>
                <c:formatCode>General</c:formatCode>
                <c:ptCount val="11"/>
                <c:pt idx="0">
                  <c:v>100</c:v>
                </c:pt>
                <c:pt idx="1">
                  <c:v>100</c:v>
                </c:pt>
                <c:pt idx="2">
                  <c:v>91.666666666666657</c:v>
                </c:pt>
                <c:pt idx="3">
                  <c:v>68.75</c:v>
                </c:pt>
                <c:pt idx="4">
                  <c:v>33.333333333333329</c:v>
                </c:pt>
                <c:pt idx="5">
                  <c:v>46.153846153846153</c:v>
                </c:pt>
                <c:pt idx="6">
                  <c:v>55.555555555555557</c:v>
                </c:pt>
                <c:pt idx="7">
                  <c:v>35.714285714285722</c:v>
                </c:pt>
                <c:pt idx="8">
                  <c:v>37.931034482758619</c:v>
                </c:pt>
                <c:pt idx="9">
                  <c:v>30</c:v>
                </c:pt>
                <c:pt idx="10">
                  <c:v>14.81481481481481</c:v>
                </c:pt>
              </c:numCache>
            </c:numRef>
          </c:val>
          <c:extLst>
            <c:ext xmlns:c16="http://schemas.microsoft.com/office/drawing/2014/chart" uri="{C3380CC4-5D6E-409C-BE32-E72D297353CC}">
              <c16:uniqueId val="{00000001-75C9-4831-B18E-32F58397BC72}"/>
            </c:ext>
          </c:extLst>
        </c:ser>
        <c:ser>
          <c:idx val="2"/>
          <c:order val="2"/>
          <c:tx>
            <c:strRef>
              <c:f>AGEDIST_ADHD_M_pct!$D$1</c:f>
              <c:strCache>
                <c:ptCount val="1"/>
                <c:pt idx="0">
                  <c:v>11–15</c:v>
                </c:pt>
              </c:strCache>
            </c:strRef>
          </c:tx>
          <c:invertIfNegative val="0"/>
          <c:cat>
            <c:numRef>
              <c:f>AGEDIST_ADHD_M_pct!$A$2:$A$12</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cat>
          <c:val>
            <c:numRef>
              <c:f>AGEDIST_ADHD_M_pct!$D$2:$D$12</c:f>
              <c:numCache>
                <c:formatCode>General</c:formatCode>
                <c:ptCount val="11"/>
                <c:pt idx="0">
                  <c:v>0</c:v>
                </c:pt>
                <c:pt idx="1">
                  <c:v>0</c:v>
                </c:pt>
                <c:pt idx="2">
                  <c:v>0</c:v>
                </c:pt>
                <c:pt idx="3">
                  <c:v>25</c:v>
                </c:pt>
                <c:pt idx="4">
                  <c:v>66.666666666666657</c:v>
                </c:pt>
                <c:pt idx="5">
                  <c:v>53.846153846153847</c:v>
                </c:pt>
                <c:pt idx="6">
                  <c:v>38.888888888888893</c:v>
                </c:pt>
                <c:pt idx="7">
                  <c:v>50</c:v>
                </c:pt>
                <c:pt idx="8">
                  <c:v>51.724137931034477</c:v>
                </c:pt>
                <c:pt idx="9">
                  <c:v>60</c:v>
                </c:pt>
                <c:pt idx="10">
                  <c:v>62.962962962962962</c:v>
                </c:pt>
              </c:numCache>
            </c:numRef>
          </c:val>
          <c:extLst>
            <c:ext xmlns:c16="http://schemas.microsoft.com/office/drawing/2014/chart" uri="{C3380CC4-5D6E-409C-BE32-E72D297353CC}">
              <c16:uniqueId val="{00000002-75C9-4831-B18E-32F58397BC72}"/>
            </c:ext>
          </c:extLst>
        </c:ser>
        <c:ser>
          <c:idx val="3"/>
          <c:order val="3"/>
          <c:tx>
            <c:strRef>
              <c:f>AGEDIST_ADHD_M_pct!$E$1</c:f>
              <c:strCache>
                <c:ptCount val="1"/>
                <c:pt idx="0">
                  <c:v>16–20</c:v>
                </c:pt>
              </c:strCache>
            </c:strRef>
          </c:tx>
          <c:invertIfNegative val="0"/>
          <c:cat>
            <c:numRef>
              <c:f>AGEDIST_ADHD_M_pct!$A$2:$A$12</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cat>
          <c:val>
            <c:numRef>
              <c:f>AGEDIST_ADHD_M_pct!$E$2:$E$12</c:f>
              <c:numCache>
                <c:formatCode>General</c:formatCode>
                <c:ptCount val="11"/>
                <c:pt idx="0">
                  <c:v>0</c:v>
                </c:pt>
                <c:pt idx="1">
                  <c:v>0</c:v>
                </c:pt>
                <c:pt idx="2">
                  <c:v>0</c:v>
                </c:pt>
                <c:pt idx="3">
                  <c:v>0</c:v>
                </c:pt>
                <c:pt idx="4">
                  <c:v>0</c:v>
                </c:pt>
                <c:pt idx="5">
                  <c:v>0</c:v>
                </c:pt>
                <c:pt idx="6">
                  <c:v>0</c:v>
                </c:pt>
                <c:pt idx="7">
                  <c:v>14.285714285714279</c:v>
                </c:pt>
                <c:pt idx="8">
                  <c:v>10.3448275862069</c:v>
                </c:pt>
                <c:pt idx="9">
                  <c:v>10</c:v>
                </c:pt>
                <c:pt idx="10">
                  <c:v>22.222222222222221</c:v>
                </c:pt>
              </c:numCache>
            </c:numRef>
          </c:val>
          <c:extLst>
            <c:ext xmlns:c16="http://schemas.microsoft.com/office/drawing/2014/chart" uri="{C3380CC4-5D6E-409C-BE32-E72D297353CC}">
              <c16:uniqueId val="{00000003-75C9-4831-B18E-32F58397BC72}"/>
            </c:ext>
          </c:extLst>
        </c:ser>
        <c:dLbls>
          <c:showLegendKey val="0"/>
          <c:showVal val="0"/>
          <c:showCatName val="0"/>
          <c:showSerName val="0"/>
          <c:showPercent val="0"/>
          <c:showBubbleSize val="0"/>
        </c:dLbls>
        <c:gapWidth val="150"/>
        <c:overlap val="100"/>
        <c:axId val="50030001"/>
        <c:axId val="50030002"/>
      </c:barChart>
      <c:catAx>
        <c:axId val="50030001"/>
        <c:scaling>
          <c:orientation val="minMax"/>
        </c:scaling>
        <c:delete val="0"/>
        <c:axPos val="b"/>
        <c:title>
          <c:tx>
            <c:rich>
              <a:bodyPr/>
              <a:lstStyle/>
              <a:p>
                <a:pPr>
                  <a:defRPr/>
                </a:pPr>
                <a:r>
                  <a:rPr lang="en-US"/>
                  <a:t>Year</a:t>
                </a:r>
              </a:p>
            </c:rich>
          </c:tx>
          <c:overlay val="0"/>
        </c:title>
        <c:numFmt formatCode="General" sourceLinked="1"/>
        <c:majorTickMark val="out"/>
        <c:minorTickMark val="none"/>
        <c:tickLblPos val="nextTo"/>
        <c:crossAx val="50030002"/>
        <c:crosses val="autoZero"/>
        <c:auto val="1"/>
        <c:lblAlgn val="ctr"/>
        <c:lblOffset val="100"/>
        <c:noMultiLvlLbl val="0"/>
      </c:catAx>
      <c:valAx>
        <c:axId val="50030002"/>
        <c:scaling>
          <c:orientation val="minMax"/>
        </c:scaling>
        <c:delete val="0"/>
        <c:axPos val="l"/>
        <c:majorGridlines/>
        <c:title>
          <c:tx>
            <c:rich>
              <a:bodyPr/>
              <a:lstStyle/>
              <a:p>
                <a:pPr>
                  <a:defRPr/>
                </a:pPr>
                <a:r>
                  <a:rPr lang="en-US"/>
                  <a:t>Percent</a:t>
                </a:r>
              </a:p>
            </c:rich>
          </c:tx>
          <c:overlay val="0"/>
        </c:title>
        <c:numFmt formatCode="0%" sourceLinked="1"/>
        <c:majorTickMark val="out"/>
        <c:minorTickMark val="none"/>
        <c:tickLblPos val="nextTo"/>
        <c:crossAx val="50030001"/>
        <c:crosses val="autoZero"/>
        <c:crossBetween val="between"/>
      </c:valAx>
    </c:plotArea>
    <c:legend>
      <c:legendPos val="r"/>
      <c:overlay val="0"/>
    </c:legend>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o-FO"/>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76BEDB-C3AD-43B4-84E8-37790B36106B}" type="datetimeFigureOut">
              <a:rPr lang="fo-FO" smtClean="0"/>
              <a:t>08.03.2026</a:t>
            </a:fld>
            <a:endParaRPr lang="fo-FO"/>
          </a:p>
        </p:txBody>
      </p:sp>
      <p:sp>
        <p:nvSpPr>
          <p:cNvPr id="4" name="Pladsholder til slidebille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o-FO"/>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fo-FO"/>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o-FO"/>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5C6090-3802-4060-8161-6170C205CCC0}" type="slidenum">
              <a:rPr lang="fo-FO" smtClean="0"/>
              <a:t>‹nr.›</a:t>
            </a:fld>
            <a:endParaRPr lang="fo-FO"/>
          </a:p>
        </p:txBody>
      </p:sp>
    </p:spTree>
    <p:extLst>
      <p:ext uri="{BB962C8B-B14F-4D97-AF65-F5344CB8AC3E}">
        <p14:creationId xmlns:p14="http://schemas.microsoft.com/office/powerpoint/2010/main" val="1441392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fo-FO"/>
          </a:p>
        </p:txBody>
      </p:sp>
      <p:sp>
        <p:nvSpPr>
          <p:cNvPr id="3" name="Pladsholder til noter 2"/>
          <p:cNvSpPr>
            <a:spLocks noGrp="1"/>
          </p:cNvSpPr>
          <p:nvPr>
            <p:ph type="body" idx="1"/>
          </p:nvPr>
        </p:nvSpPr>
        <p:spPr/>
        <p:txBody>
          <a:bodyPr/>
          <a:lstStyle/>
          <a:p>
            <a:endParaRPr lang="fo-FO" dirty="0"/>
          </a:p>
        </p:txBody>
      </p:sp>
      <p:sp>
        <p:nvSpPr>
          <p:cNvPr id="4" name="Pladsholder til slidenummer 3"/>
          <p:cNvSpPr>
            <a:spLocks noGrp="1"/>
          </p:cNvSpPr>
          <p:nvPr>
            <p:ph type="sldNum" sz="quarter" idx="5"/>
          </p:nvPr>
        </p:nvSpPr>
        <p:spPr/>
        <p:txBody>
          <a:bodyPr/>
          <a:lstStyle/>
          <a:p>
            <a:fld id="{8C5C6090-3802-4060-8161-6170C205CCC0}" type="slidenum">
              <a:rPr lang="fo-FO" smtClean="0"/>
              <a:t>2</a:t>
            </a:fld>
            <a:endParaRPr lang="fo-FO"/>
          </a:p>
        </p:txBody>
      </p:sp>
    </p:spTree>
    <p:extLst>
      <p:ext uri="{BB962C8B-B14F-4D97-AF65-F5344CB8AC3E}">
        <p14:creationId xmlns:p14="http://schemas.microsoft.com/office/powerpoint/2010/main" val="544816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fo-FO"/>
          </a:p>
        </p:txBody>
      </p:sp>
      <p:sp>
        <p:nvSpPr>
          <p:cNvPr id="3" name="Pladsholder til noter 2"/>
          <p:cNvSpPr>
            <a:spLocks noGrp="1"/>
          </p:cNvSpPr>
          <p:nvPr>
            <p:ph type="body" idx="1"/>
          </p:nvPr>
        </p:nvSpPr>
        <p:spPr/>
        <p:txBody>
          <a:bodyPr/>
          <a:lstStyle/>
          <a:p>
            <a:r>
              <a:rPr lang="en-US" dirty="0"/>
              <a:t>The syndrome we now call ADHD has been described in the medical literature since 1775. Melchior Adam W., a German physician wrote the first textbook </a:t>
            </a:r>
            <a:r>
              <a:rPr lang="en-US" dirty="0" err="1"/>
              <a:t>describetion</a:t>
            </a:r>
            <a:r>
              <a:rPr lang="en-US" dirty="0"/>
              <a:t>. </a:t>
            </a:r>
          </a:p>
          <a:p>
            <a:r>
              <a:rPr lang="en-US" dirty="0"/>
              <a:t>The term autism was introduced by Bleuler in 1911. Autism as a distinct childhood condition was first described by Kanner in 1943, and Asperger described a related phenotype in 1944.</a:t>
            </a:r>
          </a:p>
          <a:p>
            <a:endParaRPr lang="fo-FO" dirty="0"/>
          </a:p>
        </p:txBody>
      </p:sp>
      <p:sp>
        <p:nvSpPr>
          <p:cNvPr id="4" name="Pladsholder til slidenummer 3"/>
          <p:cNvSpPr>
            <a:spLocks noGrp="1"/>
          </p:cNvSpPr>
          <p:nvPr>
            <p:ph type="sldNum" sz="quarter" idx="5"/>
          </p:nvPr>
        </p:nvSpPr>
        <p:spPr/>
        <p:txBody>
          <a:bodyPr/>
          <a:lstStyle/>
          <a:p>
            <a:fld id="{8C5C6090-3802-4060-8161-6170C205CCC0}" type="slidenum">
              <a:rPr lang="fo-FO" smtClean="0"/>
              <a:t>3</a:t>
            </a:fld>
            <a:endParaRPr lang="fo-FO"/>
          </a:p>
        </p:txBody>
      </p:sp>
    </p:spTree>
    <p:extLst>
      <p:ext uri="{BB962C8B-B14F-4D97-AF65-F5344CB8AC3E}">
        <p14:creationId xmlns:p14="http://schemas.microsoft.com/office/powerpoint/2010/main" val="2244150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fo-FO"/>
          </a:p>
        </p:txBody>
      </p:sp>
      <p:sp>
        <p:nvSpPr>
          <p:cNvPr id="3" name="Pladsholder til noter 2"/>
          <p:cNvSpPr>
            <a:spLocks noGrp="1"/>
          </p:cNvSpPr>
          <p:nvPr>
            <p:ph type="body" idx="1"/>
          </p:nvPr>
        </p:nvSpPr>
        <p:spPr/>
        <p:txBody>
          <a:bodyPr/>
          <a:lstStyle/>
          <a:p>
            <a:r>
              <a:rPr lang="fo-FO" dirty="0" err="1"/>
              <a:t>Neuroútviklingarstøða</a:t>
            </a:r>
            <a:r>
              <a:rPr lang="fo-FO" dirty="0"/>
              <a:t>: </a:t>
            </a:r>
            <a:r>
              <a:rPr lang="fo-FO" dirty="0" err="1"/>
              <a:t>frávikandi</a:t>
            </a:r>
            <a:r>
              <a:rPr lang="fo-FO" dirty="0"/>
              <a:t> ella </a:t>
            </a:r>
            <a:r>
              <a:rPr lang="fo-FO" dirty="0" err="1"/>
              <a:t>ymiskliga</a:t>
            </a:r>
            <a:r>
              <a:rPr lang="fo-FO" dirty="0"/>
              <a:t> menning av heilanum og nervalagsskipanini </a:t>
            </a:r>
          </a:p>
        </p:txBody>
      </p:sp>
      <p:sp>
        <p:nvSpPr>
          <p:cNvPr id="4" name="Pladsholder til slidenummer 3"/>
          <p:cNvSpPr>
            <a:spLocks noGrp="1"/>
          </p:cNvSpPr>
          <p:nvPr>
            <p:ph type="sldNum" sz="quarter" idx="5"/>
          </p:nvPr>
        </p:nvSpPr>
        <p:spPr/>
        <p:txBody>
          <a:bodyPr/>
          <a:lstStyle/>
          <a:p>
            <a:fld id="{65352DC6-9184-49EB-AF96-BBD49C1564F7}" type="slidenum">
              <a:rPr lang="fo-FO" smtClean="0"/>
              <a:t>5</a:t>
            </a:fld>
            <a:endParaRPr lang="fo-FO"/>
          </a:p>
        </p:txBody>
      </p:sp>
    </p:spTree>
    <p:extLst>
      <p:ext uri="{BB962C8B-B14F-4D97-AF65-F5344CB8AC3E}">
        <p14:creationId xmlns:p14="http://schemas.microsoft.com/office/powerpoint/2010/main" val="3779575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fo-FO"/>
          </a:p>
        </p:txBody>
      </p:sp>
      <p:sp>
        <p:nvSpPr>
          <p:cNvPr id="3" name="Pladsholder til noter 2"/>
          <p:cNvSpPr>
            <a:spLocks noGrp="1"/>
          </p:cNvSpPr>
          <p:nvPr>
            <p:ph type="body" idx="1"/>
          </p:nvPr>
        </p:nvSpPr>
        <p:spPr/>
        <p:txBody>
          <a:bodyPr/>
          <a:lstStyle/>
          <a:p>
            <a:r>
              <a:rPr lang="en-GB" noProof="0" dirty="0"/>
              <a:t>Anxiety, depression, drug abuse</a:t>
            </a:r>
            <a:r>
              <a:rPr lang="en-GB" noProof="0"/>
              <a:t>, suicidal </a:t>
            </a:r>
            <a:r>
              <a:rPr lang="en-GB" noProof="0" dirty="0"/>
              <a:t>trial</a:t>
            </a:r>
            <a:r>
              <a:rPr lang="en-GB" noProof="0"/>
              <a:t>, eating-disorder</a:t>
            </a:r>
            <a:endParaRPr lang="en-GB" noProof="0" dirty="0"/>
          </a:p>
        </p:txBody>
      </p:sp>
      <p:sp>
        <p:nvSpPr>
          <p:cNvPr id="4" name="Pladsholder til slidenummer 3"/>
          <p:cNvSpPr>
            <a:spLocks noGrp="1"/>
          </p:cNvSpPr>
          <p:nvPr>
            <p:ph type="sldNum" sz="quarter" idx="5"/>
          </p:nvPr>
        </p:nvSpPr>
        <p:spPr/>
        <p:txBody>
          <a:bodyPr/>
          <a:lstStyle/>
          <a:p>
            <a:fld id="{65352DC6-9184-49EB-AF96-BBD49C1564F7}" type="slidenum">
              <a:rPr lang="fo-FO" smtClean="0"/>
              <a:t>9</a:t>
            </a:fld>
            <a:endParaRPr lang="fo-FO"/>
          </a:p>
        </p:txBody>
      </p:sp>
    </p:spTree>
    <p:extLst>
      <p:ext uri="{BB962C8B-B14F-4D97-AF65-F5344CB8AC3E}">
        <p14:creationId xmlns:p14="http://schemas.microsoft.com/office/powerpoint/2010/main" val="2943947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fo-FO"/>
          </a:p>
        </p:txBody>
      </p:sp>
      <p:sp>
        <p:nvSpPr>
          <p:cNvPr id="3" name="Pladsholder til noter 2"/>
          <p:cNvSpPr>
            <a:spLocks noGrp="1"/>
          </p:cNvSpPr>
          <p:nvPr>
            <p:ph type="body" idx="1"/>
          </p:nvPr>
        </p:nvSpPr>
        <p:spPr/>
        <p:txBody>
          <a:bodyPr/>
          <a:lstStyle/>
          <a:p>
            <a:r>
              <a:rPr lang="fo-FO" dirty="0" err="1"/>
              <a:t>Uml</a:t>
            </a:r>
            <a:r>
              <a:rPr lang="fo-FO" dirty="0"/>
              <a:t>. 50 børn árliga leggjast aftrat hvørjum árgangi um títtleikin er 3% </a:t>
            </a:r>
            <a:r>
              <a:rPr lang="fo-FO" dirty="0" err="1"/>
              <a:t>ASD</a:t>
            </a:r>
            <a:r>
              <a:rPr lang="fo-FO" dirty="0"/>
              <a:t> og 5% ADHD og barnatalið er 620  </a:t>
            </a:r>
          </a:p>
        </p:txBody>
      </p:sp>
      <p:sp>
        <p:nvSpPr>
          <p:cNvPr id="4" name="Pladsholder til slidenummer 3"/>
          <p:cNvSpPr>
            <a:spLocks noGrp="1"/>
          </p:cNvSpPr>
          <p:nvPr>
            <p:ph type="sldNum" sz="quarter" idx="5"/>
          </p:nvPr>
        </p:nvSpPr>
        <p:spPr/>
        <p:txBody>
          <a:bodyPr/>
          <a:lstStyle/>
          <a:p>
            <a:fld id="{8C5C6090-3802-4060-8161-6170C205CCC0}" type="slidenum">
              <a:rPr lang="fo-FO" smtClean="0"/>
              <a:t>11</a:t>
            </a:fld>
            <a:endParaRPr lang="fo-FO"/>
          </a:p>
        </p:txBody>
      </p:sp>
    </p:spTree>
    <p:extLst>
      <p:ext uri="{BB962C8B-B14F-4D97-AF65-F5344CB8AC3E}">
        <p14:creationId xmlns:p14="http://schemas.microsoft.com/office/powerpoint/2010/main" val="1722196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fo-FO"/>
          </a:p>
        </p:txBody>
      </p:sp>
      <p:sp>
        <p:nvSpPr>
          <p:cNvPr id="3" name="Pladsholder til noter 2"/>
          <p:cNvSpPr>
            <a:spLocks noGrp="1"/>
          </p:cNvSpPr>
          <p:nvPr>
            <p:ph type="body" idx="1"/>
          </p:nvPr>
        </p:nvSpPr>
        <p:spPr/>
        <p:txBody>
          <a:bodyPr/>
          <a:lstStyle/>
          <a:p>
            <a:endParaRPr lang="fo-FO" dirty="0"/>
          </a:p>
        </p:txBody>
      </p:sp>
      <p:sp>
        <p:nvSpPr>
          <p:cNvPr id="4" name="Pladsholder til slidenummer 3"/>
          <p:cNvSpPr>
            <a:spLocks noGrp="1"/>
          </p:cNvSpPr>
          <p:nvPr>
            <p:ph type="sldNum" sz="quarter" idx="5"/>
          </p:nvPr>
        </p:nvSpPr>
        <p:spPr/>
        <p:txBody>
          <a:bodyPr/>
          <a:lstStyle/>
          <a:p>
            <a:fld id="{65352DC6-9184-49EB-AF96-BBD49C1564F7}" type="slidenum">
              <a:rPr lang="fo-FO" smtClean="0"/>
              <a:t>15</a:t>
            </a:fld>
            <a:endParaRPr lang="fo-FO"/>
          </a:p>
        </p:txBody>
      </p:sp>
    </p:spTree>
    <p:extLst>
      <p:ext uri="{BB962C8B-B14F-4D97-AF65-F5344CB8AC3E}">
        <p14:creationId xmlns:p14="http://schemas.microsoft.com/office/powerpoint/2010/main" val="4141891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fo-FO"/>
          </a:p>
        </p:txBody>
      </p:sp>
      <p:sp>
        <p:nvSpPr>
          <p:cNvPr id="3" name="Pladsholder til noter 2"/>
          <p:cNvSpPr>
            <a:spLocks noGrp="1"/>
          </p:cNvSpPr>
          <p:nvPr>
            <p:ph type="body" idx="1"/>
          </p:nvPr>
        </p:nvSpPr>
        <p:spPr/>
        <p:txBody>
          <a:bodyPr/>
          <a:lstStyle/>
          <a:p>
            <a:r>
              <a:rPr lang="fo-FO" noProof="0" dirty="0">
                <a:solidFill>
                  <a:schemeClr val="tx2"/>
                </a:solidFill>
                <a:latin typeface="Times New Roman" panose="02020603050405020304" pitchFamily="18" charset="0"/>
                <a:cs typeface="Times New Roman" panose="02020603050405020304" pitchFamily="18" charset="0"/>
              </a:rPr>
              <a:t>Miðalaldurin fyri diagnosu fyri børn við Autismu og tunglyndi var 15.0 ár. Samanborið við tey børn uttan </a:t>
            </a:r>
            <a:r>
              <a:rPr lang="fo-FO" noProof="0" dirty="0" err="1">
                <a:solidFill>
                  <a:schemeClr val="tx2"/>
                </a:solidFill>
                <a:latin typeface="Times New Roman" panose="02020603050405020304" pitchFamily="18" charset="0"/>
                <a:cs typeface="Times New Roman" panose="02020603050405020304" pitchFamily="18" charset="0"/>
              </a:rPr>
              <a:t>belastnings</a:t>
            </a:r>
            <a:r>
              <a:rPr lang="fo-FO" noProof="0" dirty="0">
                <a:solidFill>
                  <a:schemeClr val="tx2"/>
                </a:solidFill>
                <a:latin typeface="Times New Roman" panose="02020603050405020304" pitchFamily="18" charset="0"/>
                <a:cs typeface="Times New Roman" panose="02020603050405020304" pitchFamily="18" charset="0"/>
              </a:rPr>
              <a:t> sálarsjúkur var miðalaldurin 9.6 ár. </a:t>
            </a:r>
          </a:p>
          <a:p>
            <a:r>
              <a:rPr lang="fo-FO" noProof="0" dirty="0">
                <a:solidFill>
                  <a:schemeClr val="tx2"/>
                </a:solidFill>
                <a:latin typeface="Times New Roman" panose="02020603050405020304" pitchFamily="18" charset="0"/>
                <a:cs typeface="Times New Roman" panose="02020603050405020304" pitchFamily="18" charset="0"/>
              </a:rPr>
              <a:t>Miðalaldurin fyri diagnosu fyri børn við ADHD og tunglyndið var 13.1 ár. Samanborið við miðalaldurin fyri tey børn uttan sálarsjúkur, sum var 10.3 ár. </a:t>
            </a:r>
          </a:p>
          <a:p>
            <a:endParaRPr lang="fo-FO" dirty="0"/>
          </a:p>
        </p:txBody>
      </p:sp>
      <p:sp>
        <p:nvSpPr>
          <p:cNvPr id="4" name="Pladsholder til slidenummer 3"/>
          <p:cNvSpPr>
            <a:spLocks noGrp="1"/>
          </p:cNvSpPr>
          <p:nvPr>
            <p:ph type="sldNum" sz="quarter" idx="5"/>
          </p:nvPr>
        </p:nvSpPr>
        <p:spPr/>
        <p:txBody>
          <a:bodyPr/>
          <a:lstStyle/>
          <a:p>
            <a:fld id="{8C5C6090-3802-4060-8161-6170C205CCC0}" type="slidenum">
              <a:rPr lang="fo-FO" smtClean="0"/>
              <a:t>17</a:t>
            </a:fld>
            <a:endParaRPr lang="fo-FO"/>
          </a:p>
        </p:txBody>
      </p:sp>
    </p:spTree>
    <p:extLst>
      <p:ext uri="{BB962C8B-B14F-4D97-AF65-F5344CB8AC3E}">
        <p14:creationId xmlns:p14="http://schemas.microsoft.com/office/powerpoint/2010/main" val="644041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fo-FO"/>
          </a:p>
        </p:txBody>
      </p:sp>
      <p:sp>
        <p:nvSpPr>
          <p:cNvPr id="3" name="Pladsholder til noter 2"/>
          <p:cNvSpPr>
            <a:spLocks noGrp="1"/>
          </p:cNvSpPr>
          <p:nvPr>
            <p:ph type="body" idx="1"/>
          </p:nvPr>
        </p:nvSpPr>
        <p:spPr/>
        <p:txBody>
          <a:bodyPr/>
          <a:lstStyle/>
          <a:p>
            <a:r>
              <a:rPr lang="fo-FO" sz="1200" dirty="0">
                <a:latin typeface="Times New Roman" panose="02020603050405020304" pitchFamily="18" charset="0"/>
                <a:cs typeface="Times New Roman" panose="02020603050405020304" pitchFamily="18" charset="0"/>
              </a:rPr>
              <a:t>Hugtakið fevnir um neiligar hugburðir, fordómar og sosiala </a:t>
            </a:r>
            <a:r>
              <a:rPr lang="fo-FO" sz="1200" dirty="0" err="1">
                <a:latin typeface="Times New Roman" panose="02020603050405020304" pitchFamily="18" charset="0"/>
                <a:cs typeface="Times New Roman" panose="02020603050405020304" pitchFamily="18" charset="0"/>
              </a:rPr>
              <a:t>útihýsing</a:t>
            </a:r>
            <a:r>
              <a:rPr lang="fo-FO" sz="1200" dirty="0">
                <a:latin typeface="Times New Roman" panose="02020603050405020304" pitchFamily="18" charset="0"/>
                <a:cs typeface="Times New Roman" panose="02020603050405020304" pitchFamily="18" charset="0"/>
              </a:rPr>
              <a:t>, sum kunnu raka fólk vegna ávís eyðkenni [</a:t>
            </a:r>
            <a:r>
              <a:rPr lang="fo-FO" sz="1200" dirty="0" err="1">
                <a:latin typeface="Times New Roman" panose="02020603050405020304" pitchFamily="18" charset="0"/>
                <a:cs typeface="Times New Roman" panose="02020603050405020304" pitchFamily="18" charset="0"/>
              </a:rPr>
              <a:t>Goffman</a:t>
            </a:r>
            <a:r>
              <a:rPr lang="fo-FO" sz="1200" dirty="0">
                <a:latin typeface="Times New Roman" panose="02020603050405020304" pitchFamily="18" charset="0"/>
                <a:cs typeface="Times New Roman" panose="02020603050405020304" pitchFamily="18" charset="0"/>
              </a:rPr>
              <a:t>, 2007].</a:t>
            </a:r>
            <a:endParaRPr lang="fo-FO" dirty="0"/>
          </a:p>
        </p:txBody>
      </p:sp>
      <p:sp>
        <p:nvSpPr>
          <p:cNvPr id="4" name="Pladsholder til slidenummer 3"/>
          <p:cNvSpPr>
            <a:spLocks noGrp="1"/>
          </p:cNvSpPr>
          <p:nvPr>
            <p:ph type="sldNum" sz="quarter" idx="5"/>
          </p:nvPr>
        </p:nvSpPr>
        <p:spPr/>
        <p:txBody>
          <a:bodyPr/>
          <a:lstStyle/>
          <a:p>
            <a:fld id="{8C5C6090-3802-4060-8161-6170C205CCC0}" type="slidenum">
              <a:rPr lang="fo-FO" smtClean="0"/>
              <a:t>20</a:t>
            </a:fld>
            <a:endParaRPr lang="fo-FO"/>
          </a:p>
        </p:txBody>
      </p:sp>
    </p:spTree>
    <p:extLst>
      <p:ext uri="{BB962C8B-B14F-4D97-AF65-F5344CB8AC3E}">
        <p14:creationId xmlns:p14="http://schemas.microsoft.com/office/powerpoint/2010/main" val="952786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fo-FO"/>
          </a:p>
        </p:txBody>
      </p:sp>
      <p:sp>
        <p:nvSpPr>
          <p:cNvPr id="3" name="Pladsholder til noter 2"/>
          <p:cNvSpPr>
            <a:spLocks noGrp="1"/>
          </p:cNvSpPr>
          <p:nvPr>
            <p:ph type="body" idx="1"/>
          </p:nvPr>
        </p:nvSpPr>
        <p:spPr/>
        <p:txBody>
          <a:bodyPr/>
          <a:lstStyle/>
          <a:p>
            <a:endParaRPr lang="fo-FO" dirty="0"/>
          </a:p>
        </p:txBody>
      </p:sp>
      <p:sp>
        <p:nvSpPr>
          <p:cNvPr id="4" name="Pladsholder til slidenummer 3"/>
          <p:cNvSpPr>
            <a:spLocks noGrp="1"/>
          </p:cNvSpPr>
          <p:nvPr>
            <p:ph type="sldNum" sz="quarter" idx="5"/>
          </p:nvPr>
        </p:nvSpPr>
        <p:spPr/>
        <p:txBody>
          <a:bodyPr/>
          <a:lstStyle/>
          <a:p>
            <a:fld id="{8C5C6090-3802-4060-8161-6170C205CCC0}" type="slidenum">
              <a:rPr lang="fo-FO" smtClean="0"/>
              <a:t>26</a:t>
            </a:fld>
            <a:endParaRPr lang="fo-FO"/>
          </a:p>
        </p:txBody>
      </p:sp>
    </p:spTree>
    <p:extLst>
      <p:ext uri="{BB962C8B-B14F-4D97-AF65-F5344CB8AC3E}">
        <p14:creationId xmlns:p14="http://schemas.microsoft.com/office/powerpoint/2010/main" val="36514388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íða - framløga um Setrið / ella vanlig imageframløga">
    <p:spTree>
      <p:nvGrpSpPr>
        <p:cNvPr id="1" name=""/>
        <p:cNvGrpSpPr/>
        <p:nvPr/>
      </p:nvGrpSpPr>
      <p:grpSpPr>
        <a:xfrm>
          <a:off x="0" y="0"/>
          <a:ext cx="0" cy="0"/>
          <a:chOff x="0" y="0"/>
          <a:chExt cx="0" cy="0"/>
        </a:xfrm>
      </p:grpSpPr>
      <p:sp>
        <p:nvSpPr>
          <p:cNvPr id="2" name="Rectangle 6"/>
          <p:cNvSpPr>
            <a:spLocks noChangeArrowheads="1"/>
          </p:cNvSpPr>
          <p:nvPr userDrawn="1"/>
        </p:nvSpPr>
        <p:spPr bwMode="auto">
          <a:xfrm>
            <a:off x="0" y="0"/>
            <a:ext cx="9144000" cy="6858000"/>
          </a:xfrm>
          <a:prstGeom prst="rect">
            <a:avLst/>
          </a:prstGeom>
          <a:solidFill>
            <a:srgbClr val="FFFFFF"/>
          </a:solidFill>
          <a:ln w="0">
            <a:solidFill>
              <a:schemeClr val="bg1"/>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pic>
        <p:nvPicPr>
          <p:cNvPr id="3" name="Picture 10" descr="Vitan.jpg"/>
          <p:cNvPicPr>
            <a:picLocks noChangeAspect="1"/>
          </p:cNvPicPr>
          <p:nvPr userDrawn="1"/>
        </p:nvPicPr>
        <p:blipFill>
          <a:blip r:embed="rId2"/>
          <a:srcRect/>
          <a:stretch>
            <a:fillRect/>
          </a:stretch>
        </p:blipFill>
        <p:spPr bwMode="auto">
          <a:xfrm>
            <a:off x="1473200" y="3960813"/>
            <a:ext cx="6334125" cy="736600"/>
          </a:xfrm>
          <a:prstGeom prst="rect">
            <a:avLst/>
          </a:prstGeom>
          <a:noFill/>
          <a:ln w="9525">
            <a:noFill/>
            <a:miter lim="800000"/>
            <a:headEnd/>
            <a:tailEnd/>
          </a:ln>
        </p:spPr>
      </p:pic>
      <p:sp>
        <p:nvSpPr>
          <p:cNvPr id="4" name="TextBox 8"/>
          <p:cNvSpPr txBox="1"/>
          <p:nvPr userDrawn="1"/>
        </p:nvSpPr>
        <p:spPr>
          <a:xfrm>
            <a:off x="-2497138" y="4165600"/>
            <a:ext cx="2017713" cy="830263"/>
          </a:xfrm>
          <a:prstGeom prst="rect">
            <a:avLst/>
          </a:prstGeom>
          <a:noFill/>
        </p:spPr>
        <p:txBody>
          <a:bodyPr>
            <a:spAutoFit/>
          </a:bodyPr>
          <a:lstStyle/>
          <a:p>
            <a:r>
              <a:rPr lang="en-US" sz="1600">
                <a:solidFill>
                  <a:schemeClr val="bg1"/>
                </a:solidFill>
                <a:latin typeface="Helvetica Neue" charset="0"/>
              </a:rPr>
              <a:t>Henda forsíða er mest til framløgur um Setrið sjálvt</a:t>
            </a:r>
          </a:p>
        </p:txBody>
      </p:sp>
      <p:pic>
        <p:nvPicPr>
          <p:cNvPr id="5" name="Picture 11" descr="FF_logo_og_logotype.jpg"/>
          <p:cNvPicPr>
            <a:picLocks noChangeAspect="1"/>
          </p:cNvPicPr>
          <p:nvPr userDrawn="1"/>
        </p:nvPicPr>
        <p:blipFill>
          <a:blip r:embed="rId3"/>
          <a:srcRect/>
          <a:stretch>
            <a:fillRect/>
          </a:stretch>
        </p:blipFill>
        <p:spPr bwMode="auto">
          <a:xfrm>
            <a:off x="2708275" y="1427163"/>
            <a:ext cx="3844925" cy="2449512"/>
          </a:xfrm>
          <a:prstGeom prst="rect">
            <a:avLst/>
          </a:prstGeom>
          <a:noFill/>
          <a:ln w="9525">
            <a:noFill/>
            <a:miter lim="800000"/>
            <a:headEnd/>
            <a:tailEnd/>
          </a:ln>
        </p:spPr>
      </p:pic>
      <p:sp>
        <p:nvSpPr>
          <p:cNvPr id="6" name="Date Placeholder 3"/>
          <p:cNvSpPr>
            <a:spLocks noGrp="1"/>
          </p:cNvSpPr>
          <p:nvPr>
            <p:ph type="dt" sz="half" idx="10"/>
          </p:nvPr>
        </p:nvSpPr>
        <p:spPr/>
        <p:txBody>
          <a:bodyPr/>
          <a:lstStyle>
            <a:lvl1pPr>
              <a:defRPr/>
            </a:lvl1pPr>
          </a:lstStyle>
          <a:p>
            <a:fld id="{1F590F8E-BDB7-4B8A-A1AE-99E963465784}" type="datetime1">
              <a:rPr lang="en-US"/>
              <a:pPr/>
              <a:t>3/8/2026</a:t>
            </a:fld>
            <a:endParaRPr lang="en-US"/>
          </a:p>
        </p:txBody>
      </p:sp>
      <p:sp>
        <p:nvSpPr>
          <p:cNvPr id="7" name="Footer Placeholder 4"/>
          <p:cNvSpPr>
            <a:spLocks noGrp="1"/>
          </p:cNvSpPr>
          <p:nvPr>
            <p:ph type="ftr" sz="quarter" idx="11"/>
          </p:nvPr>
        </p:nvSpPr>
        <p:spPr>
          <a:xfrm>
            <a:off x="3124200" y="6356350"/>
            <a:ext cx="2895600" cy="365125"/>
          </a:xfrm>
          <a:prstGeom prst="rect">
            <a:avLst/>
          </a:prstGeom>
        </p:spPr>
        <p:txBody>
          <a:bodyPr/>
          <a:lstStyle>
            <a:lvl1pPr>
              <a:defRPr>
                <a:cs typeface="ＭＳ Ｐゴシック" charset="-128"/>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fld id="{77920348-23F6-4B35-BF8E-111DCD602B30}" type="slidenum">
              <a:rPr lang="en-US"/>
              <a:pPr/>
              <a:t>‹nr.›</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illumsíða">
    <p:spTree>
      <p:nvGrpSpPr>
        <p:cNvPr id="1" name=""/>
        <p:cNvGrpSpPr/>
        <p:nvPr/>
      </p:nvGrpSpPr>
      <p:grpSpPr>
        <a:xfrm>
          <a:off x="0" y="0"/>
          <a:ext cx="0" cy="0"/>
          <a:chOff x="0" y="0"/>
          <a:chExt cx="0" cy="0"/>
        </a:xfrm>
      </p:grpSpPr>
      <p:sp>
        <p:nvSpPr>
          <p:cNvPr id="4" name="Process 6"/>
          <p:cNvSpPr>
            <a:spLocks noChangeArrowheads="1"/>
          </p:cNvSpPr>
          <p:nvPr userDrawn="1"/>
        </p:nvSpPr>
        <p:spPr bwMode="auto">
          <a:xfrm>
            <a:off x="0" y="0"/>
            <a:ext cx="9144000" cy="6858000"/>
          </a:xfrm>
          <a:prstGeom prst="flowChartProcess">
            <a:avLst/>
          </a:prstGeom>
          <a:solidFill>
            <a:schemeClr val="bg1"/>
          </a:solidFill>
          <a:ln w="9525">
            <a:solidFill>
              <a:srgbClr val="004D7D"/>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pic>
        <p:nvPicPr>
          <p:cNvPr id="5" name="Picture 9" descr="Outline copy.ai"/>
          <p:cNvPicPr>
            <a:picLocks noChangeAspect="1"/>
          </p:cNvPicPr>
          <p:nvPr userDrawn="1"/>
        </p:nvPicPr>
        <p:blipFill>
          <a:blip r:embed="rId2"/>
          <a:srcRect l="36180" t="34206" r="38141" b="33202"/>
          <a:stretch>
            <a:fillRect/>
          </a:stretch>
        </p:blipFill>
        <p:spPr bwMode="auto">
          <a:xfrm rot="761910">
            <a:off x="4605338" y="-766763"/>
            <a:ext cx="5318125" cy="6750051"/>
          </a:xfrm>
          <a:prstGeom prst="rect">
            <a:avLst/>
          </a:prstGeom>
          <a:noFill/>
          <a:ln w="9525">
            <a:noFill/>
            <a:miter lim="800000"/>
            <a:headEnd/>
            <a:tailEnd/>
          </a:ln>
        </p:spPr>
      </p:pic>
      <p:sp>
        <p:nvSpPr>
          <p:cNvPr id="6" name="TextBox 8"/>
          <p:cNvSpPr txBox="1"/>
          <p:nvPr userDrawn="1"/>
        </p:nvSpPr>
        <p:spPr>
          <a:xfrm>
            <a:off x="-2497138" y="4811713"/>
            <a:ext cx="2017713" cy="584200"/>
          </a:xfrm>
          <a:prstGeom prst="rect">
            <a:avLst/>
          </a:prstGeom>
          <a:noFill/>
        </p:spPr>
        <p:txBody>
          <a:bodyPr>
            <a:spAutoFit/>
          </a:bodyPr>
          <a:lstStyle/>
          <a:p>
            <a:r>
              <a:rPr lang="en-US" sz="1600">
                <a:solidFill>
                  <a:schemeClr val="bg1"/>
                </a:solidFill>
                <a:latin typeface="Helvetica Neue" charset="0"/>
              </a:rPr>
              <a:t>Heiti á fyrilesturi</a:t>
            </a:r>
          </a:p>
          <a:p>
            <a:r>
              <a:rPr lang="en-US" sz="1600">
                <a:solidFill>
                  <a:schemeClr val="bg1"/>
                </a:solidFill>
                <a:latin typeface="Helvetica Neue" charset="0"/>
              </a:rPr>
              <a:t>Evni</a:t>
            </a:r>
          </a:p>
        </p:txBody>
      </p:sp>
      <p:cxnSp>
        <p:nvCxnSpPr>
          <p:cNvPr id="7" name="Straight Arrow Connector 9"/>
          <p:cNvCxnSpPr>
            <a:cxnSpLocks noChangeShapeType="1"/>
          </p:cNvCxnSpPr>
          <p:nvPr userDrawn="1"/>
        </p:nvCxnSpPr>
        <p:spPr bwMode="auto">
          <a:xfrm>
            <a:off x="-693738" y="5172075"/>
            <a:ext cx="490538" cy="1588"/>
          </a:xfrm>
          <a:prstGeom prst="straightConnector1">
            <a:avLst/>
          </a:prstGeom>
          <a:noFill/>
          <a:ln w="25400">
            <a:solidFill>
              <a:schemeClr val="bg1"/>
            </a:solidFill>
            <a:round/>
            <a:headEnd/>
            <a:tailEnd type="arrow" w="med" len="med"/>
          </a:ln>
          <a:effectLst>
            <a:outerShdw dist="20000" dir="5400000" rotWithShape="0">
              <a:srgbClr val="808080">
                <a:alpha val="37999"/>
              </a:srgbClr>
            </a:outerShdw>
          </a:effectLst>
        </p:spPr>
      </p:cxnSp>
      <p:sp>
        <p:nvSpPr>
          <p:cNvPr id="8" name="TextBox 10"/>
          <p:cNvSpPr txBox="1"/>
          <p:nvPr userDrawn="1"/>
        </p:nvSpPr>
        <p:spPr>
          <a:xfrm>
            <a:off x="-2497138" y="3576638"/>
            <a:ext cx="2017713" cy="830262"/>
          </a:xfrm>
          <a:prstGeom prst="rect">
            <a:avLst/>
          </a:prstGeom>
          <a:noFill/>
        </p:spPr>
        <p:txBody>
          <a:bodyPr>
            <a:spAutoFit/>
          </a:bodyPr>
          <a:lstStyle/>
          <a:p>
            <a:pPr fontAlgn="auto">
              <a:spcBef>
                <a:spcPts val="0"/>
              </a:spcBef>
              <a:spcAft>
                <a:spcPts val="0"/>
              </a:spcAft>
              <a:defRPr/>
            </a:pPr>
            <a:r>
              <a:rPr lang="en-US" sz="1600" dirty="0" err="1">
                <a:solidFill>
                  <a:schemeClr val="bg1"/>
                </a:solidFill>
                <a:latin typeface="Helvetica Neue"/>
                <a:ea typeface="+mn-ea"/>
                <a:cs typeface="Helvetica Neue"/>
              </a:rPr>
              <a:t>Fakultet</a:t>
            </a:r>
            <a:r>
              <a:rPr lang="en-US" sz="1600" dirty="0">
                <a:solidFill>
                  <a:schemeClr val="bg1"/>
                </a:solidFill>
                <a:latin typeface="Helvetica Neue"/>
                <a:ea typeface="+mn-ea"/>
                <a:cs typeface="Helvetica Neue"/>
              </a:rPr>
              <a:t> / </a:t>
            </a:r>
            <a:r>
              <a:rPr lang="en-US" sz="1600" dirty="0" err="1">
                <a:solidFill>
                  <a:schemeClr val="bg1"/>
                </a:solidFill>
                <a:latin typeface="Helvetica Neue"/>
                <a:ea typeface="+mn-ea"/>
                <a:cs typeface="Helvetica Neue"/>
              </a:rPr>
              <a:t>Fyrilestrahaldari</a:t>
            </a:r>
            <a:r>
              <a:rPr lang="en-US" sz="1600" dirty="0">
                <a:solidFill>
                  <a:schemeClr val="bg1"/>
                </a:solidFill>
                <a:latin typeface="Helvetica Neue"/>
                <a:ea typeface="+mn-ea"/>
                <a:cs typeface="Helvetica Neue"/>
              </a:rPr>
              <a:t> / </a:t>
            </a:r>
            <a:r>
              <a:rPr lang="en-US" sz="1600" dirty="0" err="1">
                <a:solidFill>
                  <a:schemeClr val="bg1"/>
                </a:solidFill>
                <a:latin typeface="Helvetica Neue"/>
                <a:ea typeface="+mn-ea"/>
                <a:cs typeface="Helvetica Neue"/>
              </a:rPr>
              <a:t>staður</a:t>
            </a:r>
            <a:endParaRPr lang="en-US" sz="1600" dirty="0">
              <a:solidFill>
                <a:schemeClr val="bg1"/>
              </a:solidFill>
              <a:latin typeface="Helvetica Neue"/>
              <a:ea typeface="+mn-ea"/>
              <a:cs typeface="Helvetica Neue"/>
            </a:endParaRPr>
          </a:p>
        </p:txBody>
      </p:sp>
      <p:cxnSp>
        <p:nvCxnSpPr>
          <p:cNvPr id="9" name="Straight Arrow Connector 11"/>
          <p:cNvCxnSpPr>
            <a:cxnSpLocks noChangeShapeType="1"/>
          </p:cNvCxnSpPr>
          <p:nvPr userDrawn="1"/>
        </p:nvCxnSpPr>
        <p:spPr bwMode="auto">
          <a:xfrm>
            <a:off x="-693738" y="4006850"/>
            <a:ext cx="490538" cy="1588"/>
          </a:xfrm>
          <a:prstGeom prst="straightConnector1">
            <a:avLst/>
          </a:prstGeom>
          <a:noFill/>
          <a:ln w="25400">
            <a:solidFill>
              <a:schemeClr val="bg1"/>
            </a:solidFill>
            <a:round/>
            <a:headEnd/>
            <a:tailEnd type="arrow" w="med" len="med"/>
          </a:ln>
          <a:effectLst>
            <a:outerShdw dist="20000" dir="5400000" rotWithShape="0">
              <a:srgbClr val="808080">
                <a:alpha val="37999"/>
              </a:srgbClr>
            </a:outerShdw>
          </a:effectLst>
        </p:spPr>
      </p:cxnSp>
      <p:sp>
        <p:nvSpPr>
          <p:cNvPr id="2" name="Title 1"/>
          <p:cNvSpPr>
            <a:spLocks noGrp="1"/>
          </p:cNvSpPr>
          <p:nvPr>
            <p:ph type="title"/>
          </p:nvPr>
        </p:nvSpPr>
        <p:spPr>
          <a:xfrm>
            <a:off x="722313" y="4406900"/>
            <a:ext cx="7772400" cy="1362075"/>
          </a:xfrm>
        </p:spPr>
        <p:txBody>
          <a:bodyPr>
            <a:normAutofit/>
          </a:bodyPr>
          <a:lstStyle>
            <a:lvl1pPr algn="ctr">
              <a:defRPr sz="3600" b="1" cap="none"/>
            </a:lvl1pPr>
          </a:lstStyle>
          <a:p>
            <a:r>
              <a:rPr lang="da-DK"/>
              <a:t>Klik for at redigere titeltypografi i masteren</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lgn="ctr">
              <a:buNone/>
              <a:defRPr sz="2000">
                <a:solidFill>
                  <a:srgbClr val="779BBB"/>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typografi i masteren</a:t>
            </a:r>
          </a:p>
        </p:txBody>
      </p:sp>
      <p:sp>
        <p:nvSpPr>
          <p:cNvPr id="10" name="Date Placeholder 3"/>
          <p:cNvSpPr>
            <a:spLocks noGrp="1"/>
          </p:cNvSpPr>
          <p:nvPr>
            <p:ph type="dt" sz="half" idx="10"/>
          </p:nvPr>
        </p:nvSpPr>
        <p:spPr/>
        <p:txBody>
          <a:bodyPr/>
          <a:lstStyle>
            <a:lvl1pPr>
              <a:defRPr/>
            </a:lvl1pPr>
          </a:lstStyle>
          <a:p>
            <a:fld id="{979B04DF-2DF5-4FD4-8C5C-D466B7988723}" type="datetime1">
              <a:rPr lang="en-US"/>
              <a:pPr/>
              <a:t>3/8/2026</a:t>
            </a:fld>
            <a:endParaRPr lang="en-US"/>
          </a:p>
        </p:txBody>
      </p:sp>
      <p:sp>
        <p:nvSpPr>
          <p:cNvPr id="11" name="Footer Placeholder 4"/>
          <p:cNvSpPr>
            <a:spLocks noGrp="1"/>
          </p:cNvSpPr>
          <p:nvPr>
            <p:ph type="ftr" sz="quarter" idx="11"/>
          </p:nvPr>
        </p:nvSpPr>
        <p:spPr>
          <a:xfrm>
            <a:off x="3124200" y="6356350"/>
            <a:ext cx="2895600" cy="365125"/>
          </a:xfrm>
          <a:prstGeom prst="rect">
            <a:avLst/>
          </a:prstGeom>
        </p:spPr>
        <p:txBody>
          <a:bodyPr/>
          <a:lstStyle>
            <a:lvl1pPr>
              <a:defRPr>
                <a:cs typeface="ＭＳ Ｐゴシック" charset="-128"/>
              </a:defRPr>
            </a:lvl1pPr>
          </a:lstStyle>
          <a:p>
            <a:pPr>
              <a:defRPr/>
            </a:pPr>
            <a:endParaRPr lang="en-US"/>
          </a:p>
        </p:txBody>
      </p:sp>
      <p:sp>
        <p:nvSpPr>
          <p:cNvPr id="12" name="Slide Number Placeholder 5"/>
          <p:cNvSpPr>
            <a:spLocks noGrp="1"/>
          </p:cNvSpPr>
          <p:nvPr>
            <p:ph type="sldNum" sz="quarter" idx="12"/>
          </p:nvPr>
        </p:nvSpPr>
        <p:spPr/>
        <p:txBody>
          <a:bodyPr/>
          <a:lstStyle>
            <a:lvl1pPr>
              <a:defRPr/>
            </a:lvl1pPr>
          </a:lstStyle>
          <a:p>
            <a:fld id="{06E81FFF-4702-452C-8A17-BC9E02195724}" type="slidenum">
              <a:rPr lang="en-US"/>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8" name="Title 1"/>
          <p:cNvSpPr>
            <a:spLocks noGrp="1"/>
          </p:cNvSpPr>
          <p:nvPr>
            <p:ph type="title"/>
          </p:nvPr>
        </p:nvSpPr>
        <p:spPr>
          <a:xfrm>
            <a:off x="457200" y="198438"/>
            <a:ext cx="8229600" cy="821531"/>
          </a:xfrm>
        </p:spPr>
        <p:txBody>
          <a:bodyPr anchor="b"/>
          <a:lstStyle>
            <a:lvl1pPr>
              <a:defRPr b="0" i="0">
                <a:solidFill>
                  <a:srgbClr val="004E7D"/>
                </a:solidFill>
                <a:latin typeface="Arial Black"/>
                <a:cs typeface="Arial Bold"/>
              </a:defRPr>
            </a:lvl1pPr>
          </a:lstStyle>
          <a:p>
            <a:r>
              <a:rPr lang="da-DK"/>
              <a:t>Klik for at redigere titeltypografi i masteren</a:t>
            </a:r>
            <a:endParaRPr lang="en-US" dirty="0"/>
          </a:p>
        </p:txBody>
      </p:sp>
      <p:sp>
        <p:nvSpPr>
          <p:cNvPr id="9" name="Text Placeholder 15"/>
          <p:cNvSpPr>
            <a:spLocks noGrp="1"/>
          </p:cNvSpPr>
          <p:nvPr>
            <p:ph type="body" sz="quarter" idx="15"/>
          </p:nvPr>
        </p:nvSpPr>
        <p:spPr>
          <a:xfrm>
            <a:off x="457200" y="1019969"/>
            <a:ext cx="8229600" cy="465138"/>
          </a:xfrm>
        </p:spPr>
        <p:txBody>
          <a:bodyPr anchor="b"/>
          <a:lstStyle>
            <a:lvl1pPr>
              <a:buFontTx/>
              <a:buNone/>
              <a:defRPr sz="2600">
                <a:solidFill>
                  <a:srgbClr val="779BBB"/>
                </a:solidFill>
              </a:defRPr>
            </a:lvl1pPr>
            <a:lvl2pPr>
              <a:buFontTx/>
              <a:buNone/>
              <a:defRPr/>
            </a:lvl2pPr>
            <a:lvl3pPr>
              <a:buFontTx/>
              <a:buNone/>
              <a:defRPr/>
            </a:lvl3pPr>
            <a:lvl4pPr>
              <a:buFontTx/>
              <a:buNone/>
              <a:defRPr/>
            </a:lvl4pPr>
            <a:lvl5pPr>
              <a:buFontTx/>
              <a:buNone/>
              <a:defRPr/>
            </a:lvl5pPr>
          </a:lstStyle>
          <a:p>
            <a:pPr lvl="0"/>
            <a:r>
              <a:rPr lang="da-DK"/>
              <a:t>Klik for at redigere typografi i masteren</a:t>
            </a:r>
          </a:p>
        </p:txBody>
      </p:sp>
      <p:sp>
        <p:nvSpPr>
          <p:cNvPr id="4" name="Date Placeholder 3"/>
          <p:cNvSpPr>
            <a:spLocks noGrp="1"/>
          </p:cNvSpPr>
          <p:nvPr>
            <p:ph type="dt" sz="half" idx="16"/>
          </p:nvPr>
        </p:nvSpPr>
        <p:spPr/>
        <p:txBody>
          <a:bodyPr/>
          <a:lstStyle>
            <a:lvl1pPr>
              <a:defRPr/>
            </a:lvl1pPr>
          </a:lstStyle>
          <a:p>
            <a:fld id="{C79DD4F3-BC4D-4302-8FE1-0288060F557F}" type="datetime1">
              <a:rPr lang="en-US"/>
              <a:pPr/>
              <a:t>3/8/2026</a:t>
            </a:fld>
            <a:endParaRPr lang="en-US"/>
          </a:p>
        </p:txBody>
      </p:sp>
      <p:sp>
        <p:nvSpPr>
          <p:cNvPr id="5" name="Slide Number Placeholder 5"/>
          <p:cNvSpPr>
            <a:spLocks noGrp="1"/>
          </p:cNvSpPr>
          <p:nvPr>
            <p:ph type="sldNum" sz="quarter" idx="17"/>
          </p:nvPr>
        </p:nvSpPr>
        <p:spPr/>
        <p:txBody>
          <a:bodyPr/>
          <a:lstStyle>
            <a:lvl1pPr>
              <a:defRPr/>
            </a:lvl1pPr>
          </a:lstStyle>
          <a:p>
            <a:fld id="{EF58A68A-6E2E-4DC3-A08C-6507F4131789}" type="slidenum">
              <a:rPr lang="en-US"/>
              <a:pPr/>
              <a:t>‹nr.›</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5" name="Rectangle 6"/>
          <p:cNvSpPr>
            <a:spLocks noChangeArrowheads="1"/>
          </p:cNvSpPr>
          <p:nvPr userDrawn="1"/>
        </p:nvSpPr>
        <p:spPr bwMode="auto">
          <a:xfrm>
            <a:off x="0" y="0"/>
            <a:ext cx="9144000" cy="6858000"/>
          </a:xfrm>
          <a:prstGeom prst="rect">
            <a:avLst/>
          </a:prstGeom>
          <a:solidFill>
            <a:srgbClr val="FFFFFF"/>
          </a:solidFill>
          <a:ln w="0">
            <a:solidFill>
              <a:schemeClr val="bg1"/>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6" name="TextBox 7"/>
          <p:cNvSpPr txBox="1"/>
          <p:nvPr userDrawn="1"/>
        </p:nvSpPr>
        <p:spPr>
          <a:xfrm>
            <a:off x="-3513138" y="0"/>
            <a:ext cx="2819400" cy="2062163"/>
          </a:xfrm>
          <a:prstGeom prst="rect">
            <a:avLst/>
          </a:prstGeom>
          <a:noFill/>
        </p:spPr>
        <p:txBody>
          <a:bodyPr>
            <a:spAutoFit/>
          </a:bodyPr>
          <a:lstStyle/>
          <a:p>
            <a:r>
              <a:rPr lang="en-US" sz="1600">
                <a:solidFill>
                  <a:schemeClr val="bg1"/>
                </a:solidFill>
                <a:latin typeface="Helvetica Neue" charset="0"/>
              </a:rPr>
              <a:t>Ein yvirskrifti skal eggja móttakaran. Hon skal siga hvat er áhugavert við hesi slide (t.d. ovurstórur áhugi fyri NVD) – hon skal ikki bara koma við einkisigandi staðfestingum, sum t.d.  “umsøkjarar”</a:t>
            </a:r>
          </a:p>
        </p:txBody>
      </p:sp>
      <p:cxnSp>
        <p:nvCxnSpPr>
          <p:cNvPr id="7" name="Straight Arrow Connector 8"/>
          <p:cNvCxnSpPr>
            <a:cxnSpLocks noChangeShapeType="1"/>
          </p:cNvCxnSpPr>
          <p:nvPr userDrawn="1"/>
        </p:nvCxnSpPr>
        <p:spPr bwMode="auto">
          <a:xfrm>
            <a:off x="-908050" y="676275"/>
            <a:ext cx="490537" cy="1588"/>
          </a:xfrm>
          <a:prstGeom prst="straightConnector1">
            <a:avLst/>
          </a:prstGeom>
          <a:noFill/>
          <a:ln w="25400">
            <a:solidFill>
              <a:schemeClr val="bg1"/>
            </a:solidFill>
            <a:round/>
            <a:headEnd/>
            <a:tailEnd type="arrow" w="med" len="med"/>
          </a:ln>
          <a:effectLst>
            <a:outerShdw dist="20000" dir="5400000" rotWithShape="0">
              <a:srgbClr val="808080">
                <a:alpha val="37999"/>
              </a:srgbClr>
            </a:outerShdw>
          </a:effectLst>
        </p:spPr>
      </p:cxnSp>
      <p:pic>
        <p:nvPicPr>
          <p:cNvPr id="8" name="Picture 11" descr="FF_logo_horisontal.jpg"/>
          <p:cNvPicPr>
            <a:picLocks noChangeAspect="1"/>
          </p:cNvPicPr>
          <p:nvPr userDrawn="1"/>
        </p:nvPicPr>
        <p:blipFill>
          <a:blip r:embed="rId2"/>
          <a:srcRect/>
          <a:stretch>
            <a:fillRect/>
          </a:stretch>
        </p:blipFill>
        <p:spPr bwMode="auto">
          <a:xfrm>
            <a:off x="6950075" y="6337300"/>
            <a:ext cx="1736725" cy="277813"/>
          </a:xfrm>
          <a:prstGeom prst="rect">
            <a:avLst/>
          </a:prstGeom>
          <a:noFill/>
          <a:ln w="9525">
            <a:noFill/>
            <a:miter lim="800000"/>
            <a:headEnd/>
            <a:tailEnd/>
          </a:ln>
        </p:spPr>
      </p:pic>
      <p:sp>
        <p:nvSpPr>
          <p:cNvPr id="2" name="Title 1"/>
          <p:cNvSpPr>
            <a:spLocks noGrp="1"/>
          </p:cNvSpPr>
          <p:nvPr>
            <p:ph type="title"/>
          </p:nvPr>
        </p:nvSpPr>
        <p:spPr/>
        <p:txBody>
          <a:bodyPr/>
          <a:lstStyle/>
          <a:p>
            <a:r>
              <a:rPr lang="da-DK"/>
              <a:t>Klik for at redigere titeltypografi i masteren</a:t>
            </a:r>
            <a:endParaRPr lang="en-US"/>
          </a:p>
        </p:txBody>
      </p:sp>
      <p:sp>
        <p:nvSpPr>
          <p:cNvPr id="3" name="Content Placeholder 2"/>
          <p:cNvSpPr>
            <a:spLocks noGrp="1"/>
          </p:cNvSpPr>
          <p:nvPr>
            <p:ph sz="half" idx="1"/>
          </p:nvPr>
        </p:nvSpPr>
        <p:spPr>
          <a:xfrm>
            <a:off x="457200" y="1600200"/>
            <a:ext cx="4038600" cy="42587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4648200" y="1600200"/>
            <a:ext cx="4038600" cy="42587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9" name="Date Placeholder 4"/>
          <p:cNvSpPr>
            <a:spLocks noGrp="1"/>
          </p:cNvSpPr>
          <p:nvPr>
            <p:ph type="dt" sz="half" idx="10"/>
          </p:nvPr>
        </p:nvSpPr>
        <p:spPr/>
        <p:txBody>
          <a:bodyPr/>
          <a:lstStyle>
            <a:lvl1pPr>
              <a:defRPr/>
            </a:lvl1pPr>
          </a:lstStyle>
          <a:p>
            <a:fld id="{17ED4FF2-3EEA-40F3-B726-20DC16F3D0F6}" type="datetime1">
              <a:rPr lang="en-US"/>
              <a:pPr/>
              <a:t>3/8/2026</a:t>
            </a:fld>
            <a:endParaRPr lang="en-US"/>
          </a:p>
        </p:txBody>
      </p:sp>
      <p:sp>
        <p:nvSpPr>
          <p:cNvPr id="10" name="Footer Placeholder 5"/>
          <p:cNvSpPr>
            <a:spLocks noGrp="1"/>
          </p:cNvSpPr>
          <p:nvPr>
            <p:ph type="ftr" sz="quarter" idx="11"/>
          </p:nvPr>
        </p:nvSpPr>
        <p:spPr>
          <a:xfrm>
            <a:off x="3124200" y="6356350"/>
            <a:ext cx="2895600" cy="365125"/>
          </a:xfrm>
          <a:prstGeom prst="rect">
            <a:avLst/>
          </a:prstGeom>
        </p:spPr>
        <p:txBody>
          <a:bodyPr/>
          <a:lstStyle>
            <a:lvl1pPr>
              <a:defRPr>
                <a:cs typeface="ＭＳ Ｐゴシック" charset="-128"/>
              </a:defRPr>
            </a:lvl1pPr>
          </a:lstStyle>
          <a:p>
            <a:pPr>
              <a:defRPr/>
            </a:pPr>
            <a:endParaRPr lang="en-US"/>
          </a:p>
        </p:txBody>
      </p:sp>
      <p:sp>
        <p:nvSpPr>
          <p:cNvPr id="11" name="Slide Number Placeholder 6"/>
          <p:cNvSpPr>
            <a:spLocks noGrp="1"/>
          </p:cNvSpPr>
          <p:nvPr>
            <p:ph type="sldNum" sz="quarter" idx="12"/>
          </p:nvPr>
        </p:nvSpPr>
        <p:spPr/>
        <p:txBody>
          <a:bodyPr/>
          <a:lstStyle>
            <a:lvl1pPr>
              <a:defRPr/>
            </a:lvl1pPr>
          </a:lstStyle>
          <a:p>
            <a:fld id="{7D8B0627-B77B-4BF8-9449-D3E5B3886E9E}" type="slidenum">
              <a:rPr lang="en-US"/>
              <a:pPr/>
              <a:t>‹nr.›</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8" name="Rectangle 6"/>
          <p:cNvSpPr>
            <a:spLocks noChangeArrowheads="1"/>
          </p:cNvSpPr>
          <p:nvPr userDrawn="1"/>
        </p:nvSpPr>
        <p:spPr bwMode="auto">
          <a:xfrm>
            <a:off x="0" y="0"/>
            <a:ext cx="9144000" cy="6858000"/>
          </a:xfrm>
          <a:prstGeom prst="rect">
            <a:avLst/>
          </a:prstGeom>
          <a:solidFill>
            <a:srgbClr val="FFFFFF"/>
          </a:solidFill>
          <a:ln w="9525">
            <a:solidFill>
              <a:schemeClr val="bg1"/>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3" name="Text Placeholder 2"/>
          <p:cNvSpPr>
            <a:spLocks noGrp="1"/>
          </p:cNvSpPr>
          <p:nvPr>
            <p:ph type="body" idx="1"/>
          </p:nvPr>
        </p:nvSpPr>
        <p:spPr>
          <a:xfrm>
            <a:off x="457200" y="183567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typografi i masteren</a:t>
            </a:r>
          </a:p>
        </p:txBody>
      </p:sp>
      <p:sp>
        <p:nvSpPr>
          <p:cNvPr id="4" name="Content Placeholder 3"/>
          <p:cNvSpPr>
            <a:spLocks noGrp="1"/>
          </p:cNvSpPr>
          <p:nvPr>
            <p:ph sz="half" idx="2"/>
          </p:nvPr>
        </p:nvSpPr>
        <p:spPr>
          <a:xfrm>
            <a:off x="457200" y="247543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4645025" y="1839907"/>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typografi i masteren</a:t>
            </a:r>
          </a:p>
        </p:txBody>
      </p:sp>
      <p:sp>
        <p:nvSpPr>
          <p:cNvPr id="6" name="Content Placeholder 5"/>
          <p:cNvSpPr>
            <a:spLocks noGrp="1"/>
          </p:cNvSpPr>
          <p:nvPr>
            <p:ph sz="quarter" idx="4"/>
          </p:nvPr>
        </p:nvSpPr>
        <p:spPr>
          <a:xfrm>
            <a:off x="4645025" y="247966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11" name="Title 1"/>
          <p:cNvSpPr>
            <a:spLocks noGrp="1"/>
          </p:cNvSpPr>
          <p:nvPr>
            <p:ph type="title"/>
          </p:nvPr>
        </p:nvSpPr>
        <p:spPr>
          <a:xfrm>
            <a:off x="457200" y="198438"/>
            <a:ext cx="8229600" cy="821531"/>
          </a:xfrm>
        </p:spPr>
        <p:txBody>
          <a:bodyPr anchor="b"/>
          <a:lstStyle>
            <a:lvl1pPr>
              <a:defRPr b="0" i="0">
                <a:solidFill>
                  <a:srgbClr val="004E7D"/>
                </a:solidFill>
                <a:latin typeface="Arial Black"/>
                <a:cs typeface="Arial Bold"/>
              </a:defRPr>
            </a:lvl1pPr>
          </a:lstStyle>
          <a:p>
            <a:r>
              <a:rPr lang="da-DK"/>
              <a:t>Klik for at redigere titeltypografi i masteren</a:t>
            </a:r>
            <a:endParaRPr lang="en-US" dirty="0"/>
          </a:p>
        </p:txBody>
      </p:sp>
      <p:sp>
        <p:nvSpPr>
          <p:cNvPr id="12" name="Text Placeholder 15"/>
          <p:cNvSpPr>
            <a:spLocks noGrp="1"/>
          </p:cNvSpPr>
          <p:nvPr>
            <p:ph type="body" sz="quarter" idx="15"/>
          </p:nvPr>
        </p:nvSpPr>
        <p:spPr>
          <a:xfrm>
            <a:off x="457200" y="842169"/>
            <a:ext cx="8229600" cy="642938"/>
          </a:xfrm>
        </p:spPr>
        <p:txBody>
          <a:bodyPr anchor="b"/>
          <a:lstStyle>
            <a:lvl1pPr>
              <a:buFontTx/>
              <a:buNone/>
              <a:defRPr sz="2600">
                <a:solidFill>
                  <a:srgbClr val="779BBB"/>
                </a:solidFill>
              </a:defRPr>
            </a:lvl1pPr>
            <a:lvl2pPr>
              <a:buFontTx/>
              <a:buNone/>
              <a:defRPr/>
            </a:lvl2pPr>
            <a:lvl3pPr>
              <a:buFontTx/>
              <a:buNone/>
              <a:defRPr/>
            </a:lvl3pPr>
            <a:lvl4pPr>
              <a:buFontTx/>
              <a:buNone/>
              <a:defRPr/>
            </a:lvl4pPr>
            <a:lvl5pPr>
              <a:buFontTx/>
              <a:buNone/>
              <a:defRPr/>
            </a:lvl5pPr>
          </a:lstStyle>
          <a:p>
            <a:pPr lvl="0"/>
            <a:r>
              <a:rPr lang="da-DK"/>
              <a:t>Klik for at redigere typografi i masteren</a:t>
            </a:r>
          </a:p>
        </p:txBody>
      </p:sp>
      <p:sp>
        <p:nvSpPr>
          <p:cNvPr id="9" name="Date Placeholder 6"/>
          <p:cNvSpPr>
            <a:spLocks noGrp="1"/>
          </p:cNvSpPr>
          <p:nvPr>
            <p:ph type="dt" sz="half" idx="16"/>
          </p:nvPr>
        </p:nvSpPr>
        <p:spPr/>
        <p:txBody>
          <a:bodyPr/>
          <a:lstStyle>
            <a:lvl1pPr>
              <a:defRPr/>
            </a:lvl1pPr>
          </a:lstStyle>
          <a:p>
            <a:fld id="{2DFF2D73-4781-484D-8550-0A5235743703}" type="datetime1">
              <a:rPr lang="en-US"/>
              <a:pPr/>
              <a:t>3/8/2026</a:t>
            </a:fld>
            <a:endParaRPr lang="en-US"/>
          </a:p>
        </p:txBody>
      </p:sp>
      <p:sp>
        <p:nvSpPr>
          <p:cNvPr id="10" name="Footer Placeholder 7"/>
          <p:cNvSpPr>
            <a:spLocks noGrp="1"/>
          </p:cNvSpPr>
          <p:nvPr>
            <p:ph type="ftr" sz="quarter" idx="17"/>
          </p:nvPr>
        </p:nvSpPr>
        <p:spPr>
          <a:xfrm>
            <a:off x="3124200" y="6356350"/>
            <a:ext cx="2895600" cy="365125"/>
          </a:xfrm>
          <a:prstGeom prst="rect">
            <a:avLst/>
          </a:prstGeom>
        </p:spPr>
        <p:txBody>
          <a:bodyPr/>
          <a:lstStyle>
            <a:lvl1pPr>
              <a:defRPr>
                <a:cs typeface="ＭＳ Ｐゴシック" charset="-128"/>
              </a:defRPr>
            </a:lvl1pPr>
          </a:lstStyle>
          <a:p>
            <a:pPr>
              <a:defRPr/>
            </a:pPr>
            <a:endParaRPr lang="en-US"/>
          </a:p>
        </p:txBody>
      </p:sp>
      <p:sp>
        <p:nvSpPr>
          <p:cNvPr id="13" name="Slide Number Placeholder 8"/>
          <p:cNvSpPr>
            <a:spLocks noGrp="1"/>
          </p:cNvSpPr>
          <p:nvPr>
            <p:ph type="sldNum" sz="quarter" idx="18"/>
          </p:nvPr>
        </p:nvSpPr>
        <p:spPr/>
        <p:txBody>
          <a:bodyPr/>
          <a:lstStyle>
            <a:lvl1pPr>
              <a:defRPr/>
            </a:lvl1pPr>
          </a:lstStyle>
          <a:p>
            <a:fld id="{6F0CBF10-DC9D-4470-BB5B-4770EF95608E}" type="slidenum">
              <a:rPr lang="en-US"/>
              <a:pPr/>
              <a:t>‹nr.›</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8" name="Title 1"/>
          <p:cNvSpPr>
            <a:spLocks noGrp="1"/>
          </p:cNvSpPr>
          <p:nvPr>
            <p:ph type="title"/>
          </p:nvPr>
        </p:nvSpPr>
        <p:spPr>
          <a:xfrm>
            <a:off x="457200" y="350839"/>
            <a:ext cx="8229600" cy="614362"/>
          </a:xfrm>
        </p:spPr>
        <p:txBody>
          <a:bodyPr lIns="0" tIns="0" rIns="0" bIns="0"/>
          <a:lstStyle>
            <a:lvl1pPr marL="0" marR="0" indent="0" algn="l" defTabSz="457200" rtl="0" eaLnBrk="1" fontAlgn="auto" latinLnBrk="0" hangingPunct="1">
              <a:lnSpc>
                <a:spcPct val="100000"/>
              </a:lnSpc>
              <a:spcBef>
                <a:spcPct val="0"/>
              </a:spcBef>
              <a:spcAft>
                <a:spcPts val="0"/>
              </a:spcAft>
              <a:buClrTx/>
              <a:buSzTx/>
              <a:buFontTx/>
              <a:buNone/>
              <a:tabLst/>
              <a:defRPr b="0" i="0">
                <a:solidFill>
                  <a:srgbClr val="004E7D"/>
                </a:solidFill>
                <a:latin typeface="Arial Black"/>
                <a:cs typeface="Arial Bold"/>
              </a:defRPr>
            </a:lvl1pPr>
          </a:lstStyle>
          <a:p>
            <a:pPr lvl="0"/>
            <a:r>
              <a:rPr lang="da-DK"/>
              <a:t>Klik for at redigere titeltypografi i masteren</a:t>
            </a:r>
            <a:endParaRPr lang="en-US" dirty="0"/>
          </a:p>
        </p:txBody>
      </p:sp>
      <p:sp>
        <p:nvSpPr>
          <p:cNvPr id="9" name="Text Placeholder 15"/>
          <p:cNvSpPr>
            <a:spLocks noGrp="1"/>
          </p:cNvSpPr>
          <p:nvPr>
            <p:ph type="body" sz="quarter" idx="15"/>
          </p:nvPr>
        </p:nvSpPr>
        <p:spPr>
          <a:xfrm>
            <a:off x="457200" y="943769"/>
            <a:ext cx="8229600" cy="465138"/>
          </a:xfrm>
        </p:spPr>
        <p:txBody>
          <a:bodyPr lIns="0" tIns="0" rIns="0" bIns="0" anchor="ctr"/>
          <a:lstStyle>
            <a:lvl1pPr>
              <a:buFontTx/>
              <a:buNone/>
              <a:defRPr sz="2600">
                <a:solidFill>
                  <a:srgbClr val="779BBB"/>
                </a:solidFill>
              </a:defRPr>
            </a:lvl1pPr>
            <a:lvl2pPr>
              <a:buFontTx/>
              <a:buNone/>
              <a:defRPr/>
            </a:lvl2pPr>
            <a:lvl3pPr>
              <a:buFontTx/>
              <a:buNone/>
              <a:defRPr/>
            </a:lvl3pPr>
            <a:lvl4pPr>
              <a:buFontTx/>
              <a:buNone/>
              <a:defRPr/>
            </a:lvl4pPr>
            <a:lvl5pPr>
              <a:buFontTx/>
              <a:buNone/>
              <a:defRPr/>
            </a:lvl5pPr>
          </a:lstStyle>
          <a:p>
            <a:pPr lvl="0"/>
            <a:r>
              <a:rPr lang="da-DK"/>
              <a:t>Klik for at redigere typografi i masteren</a:t>
            </a:r>
          </a:p>
        </p:txBody>
      </p:sp>
      <p:sp>
        <p:nvSpPr>
          <p:cNvPr id="6" name="Text Placeholder 2"/>
          <p:cNvSpPr>
            <a:spLocks noGrp="1"/>
          </p:cNvSpPr>
          <p:nvPr>
            <p:ph type="body" idx="1"/>
          </p:nvPr>
        </p:nvSpPr>
        <p:spPr>
          <a:xfrm>
            <a:off x="457200" y="183567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typografi i masteren</a:t>
            </a:r>
          </a:p>
        </p:txBody>
      </p:sp>
      <p:sp>
        <p:nvSpPr>
          <p:cNvPr id="7" name="Content Placeholder 3"/>
          <p:cNvSpPr>
            <a:spLocks noGrp="1"/>
          </p:cNvSpPr>
          <p:nvPr>
            <p:ph sz="half" idx="2"/>
          </p:nvPr>
        </p:nvSpPr>
        <p:spPr>
          <a:xfrm>
            <a:off x="457200" y="2475436"/>
            <a:ext cx="4040188" cy="3951288"/>
          </a:xfrm>
        </p:spPr>
        <p:txBody>
          <a:bodyPr lIns="0" tIns="0" rIns="0" bIns="0"/>
          <a:lstStyle>
            <a:lvl1pPr>
              <a:spcBef>
                <a:spcPts val="600"/>
              </a:spcBef>
              <a:buSzPct val="100000"/>
              <a:defRPr sz="2200" spc="0"/>
            </a:lvl1pPr>
            <a:lvl2pPr>
              <a:spcBef>
                <a:spcPts val="600"/>
              </a:spcBef>
              <a:buSzPct val="100000"/>
              <a:defRPr sz="2000" spc="0"/>
            </a:lvl2pPr>
            <a:lvl3pPr>
              <a:spcBef>
                <a:spcPts val="600"/>
              </a:spcBef>
              <a:buSzPct val="100000"/>
              <a:defRPr sz="1800" spc="0"/>
            </a:lvl3pPr>
            <a:lvl4pPr>
              <a:spcBef>
                <a:spcPts val="600"/>
              </a:spcBef>
              <a:buSzPct val="100000"/>
              <a:defRPr sz="1600" spc="0"/>
            </a:lvl4pPr>
            <a:lvl5pPr>
              <a:spcBef>
                <a:spcPts val="600"/>
              </a:spcBef>
              <a:buSzPct val="100000"/>
              <a:defRPr sz="1600" spc="0"/>
            </a:lvl5pPr>
            <a:lvl6pPr>
              <a:defRPr sz="1600"/>
            </a:lvl6pPr>
            <a:lvl7pPr>
              <a:defRPr sz="1600"/>
            </a:lvl7pPr>
            <a:lvl8pPr>
              <a:defRPr sz="1600"/>
            </a:lvl8pPr>
            <a:lvl9pPr>
              <a:defRPr sz="16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10" name="Text Placeholder 4"/>
          <p:cNvSpPr>
            <a:spLocks noGrp="1"/>
          </p:cNvSpPr>
          <p:nvPr>
            <p:ph type="body" sz="quarter" idx="3"/>
          </p:nvPr>
        </p:nvSpPr>
        <p:spPr>
          <a:xfrm>
            <a:off x="4645025" y="1839907"/>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typografi i masteren</a:t>
            </a:r>
          </a:p>
        </p:txBody>
      </p:sp>
      <p:sp>
        <p:nvSpPr>
          <p:cNvPr id="11" name="Content Placeholder 5"/>
          <p:cNvSpPr>
            <a:spLocks noGrp="1"/>
          </p:cNvSpPr>
          <p:nvPr>
            <p:ph sz="quarter" idx="4"/>
          </p:nvPr>
        </p:nvSpPr>
        <p:spPr>
          <a:xfrm>
            <a:off x="4645025" y="2479669"/>
            <a:ext cx="4041775" cy="3951288"/>
          </a:xfrm>
        </p:spPr>
        <p:txBody>
          <a:bodyPr lIns="0" tIns="0" rIns="0" bIns="0"/>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12" name="Date Placeholder 3"/>
          <p:cNvSpPr>
            <a:spLocks noGrp="1"/>
          </p:cNvSpPr>
          <p:nvPr>
            <p:ph type="dt" sz="half" idx="16"/>
          </p:nvPr>
        </p:nvSpPr>
        <p:spPr/>
        <p:txBody>
          <a:bodyPr/>
          <a:lstStyle>
            <a:lvl1pPr>
              <a:defRPr/>
            </a:lvl1pPr>
          </a:lstStyle>
          <a:p>
            <a:fld id="{EA55045B-993E-47B8-A529-E4565EFA5A63}" type="datetime1">
              <a:rPr lang="en-US"/>
              <a:pPr/>
              <a:t>3/8/2026</a:t>
            </a:fld>
            <a:endParaRPr lang="en-US"/>
          </a:p>
        </p:txBody>
      </p:sp>
      <p:sp>
        <p:nvSpPr>
          <p:cNvPr id="13" name="Slide Number Placeholder 5"/>
          <p:cNvSpPr>
            <a:spLocks noGrp="1"/>
          </p:cNvSpPr>
          <p:nvPr>
            <p:ph type="sldNum" sz="quarter" idx="17"/>
          </p:nvPr>
        </p:nvSpPr>
        <p:spPr/>
        <p:txBody>
          <a:bodyPr/>
          <a:lstStyle>
            <a:lvl1pPr>
              <a:defRPr/>
            </a:lvl1pPr>
          </a:lstStyle>
          <a:p>
            <a:fld id="{EB1EA44F-CC73-462F-95EB-62BC46127DE5}" type="slidenum">
              <a:rPr lang="en-US"/>
              <a:pPr/>
              <a:t>‹nr.›</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5" name="Rectangle 6"/>
          <p:cNvSpPr>
            <a:spLocks noChangeArrowheads="1"/>
          </p:cNvSpPr>
          <p:nvPr userDrawn="1"/>
        </p:nvSpPr>
        <p:spPr bwMode="auto">
          <a:xfrm>
            <a:off x="0" y="0"/>
            <a:ext cx="9144000" cy="6858000"/>
          </a:xfrm>
          <a:prstGeom prst="rect">
            <a:avLst/>
          </a:prstGeom>
          <a:solidFill>
            <a:srgbClr val="FFFFFF"/>
          </a:solidFill>
          <a:ln w="9525">
            <a:solidFill>
              <a:schemeClr val="bg1"/>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2" name="Title 1"/>
          <p:cNvSpPr>
            <a:spLocks noGrp="1"/>
          </p:cNvSpPr>
          <p:nvPr>
            <p:ph type="title"/>
          </p:nvPr>
        </p:nvSpPr>
        <p:spPr>
          <a:xfrm>
            <a:off x="457200" y="273050"/>
            <a:ext cx="3008313" cy="1162050"/>
          </a:xfrm>
        </p:spPr>
        <p:txBody>
          <a:bodyPr anchor="b"/>
          <a:lstStyle>
            <a:lvl1pPr algn="l">
              <a:defRPr sz="2000" b="1"/>
            </a:lvl1pPr>
          </a:lstStyle>
          <a:p>
            <a:r>
              <a:rPr lang="da-DK"/>
              <a:t>Klik for at redigere titeltypografi i masteren</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typografi i masteren</a:t>
            </a:r>
          </a:p>
        </p:txBody>
      </p:sp>
      <p:sp>
        <p:nvSpPr>
          <p:cNvPr id="6" name="Date Placeholder 4"/>
          <p:cNvSpPr>
            <a:spLocks noGrp="1"/>
          </p:cNvSpPr>
          <p:nvPr>
            <p:ph type="dt" sz="half" idx="10"/>
          </p:nvPr>
        </p:nvSpPr>
        <p:spPr/>
        <p:txBody>
          <a:bodyPr/>
          <a:lstStyle>
            <a:lvl1pPr>
              <a:defRPr/>
            </a:lvl1pPr>
          </a:lstStyle>
          <a:p>
            <a:fld id="{5E9D6CCC-53FA-4177-BB85-D792379F0FE0}" type="datetime1">
              <a:rPr lang="en-US"/>
              <a:pPr/>
              <a:t>3/8/2026</a:t>
            </a:fld>
            <a:endParaRPr lang="en-US"/>
          </a:p>
        </p:txBody>
      </p:sp>
      <p:sp>
        <p:nvSpPr>
          <p:cNvPr id="7" name="Footer Placeholder 5"/>
          <p:cNvSpPr>
            <a:spLocks noGrp="1"/>
          </p:cNvSpPr>
          <p:nvPr>
            <p:ph type="ftr" sz="quarter" idx="11"/>
          </p:nvPr>
        </p:nvSpPr>
        <p:spPr>
          <a:xfrm>
            <a:off x="3124200" y="6356350"/>
            <a:ext cx="2895600" cy="365125"/>
          </a:xfrm>
          <a:prstGeom prst="rect">
            <a:avLst/>
          </a:prstGeom>
        </p:spPr>
        <p:txBody>
          <a:bodyPr/>
          <a:lstStyle>
            <a:lvl1pPr>
              <a:defRPr dirty="0">
                <a:cs typeface="ＭＳ Ｐゴシック" charset="-128"/>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fld id="{6BC4DC22-07E3-4A2F-A0E6-BDC0494FFB32}" type="slidenum">
              <a:rPr lang="en-US"/>
              <a:pPr/>
              <a:t>‹nr.›</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a-DK"/>
              <a:t>Klik for at redigere titeltypografi i masteren</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a-DK" noProof="0"/>
              <a:t>Klik på ikonet for at tilføje et billede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typografi i masteren</a:t>
            </a:r>
          </a:p>
        </p:txBody>
      </p:sp>
      <p:sp>
        <p:nvSpPr>
          <p:cNvPr id="5" name="Date Placeholder 3"/>
          <p:cNvSpPr>
            <a:spLocks noGrp="1"/>
          </p:cNvSpPr>
          <p:nvPr>
            <p:ph type="dt" sz="half" idx="10"/>
          </p:nvPr>
        </p:nvSpPr>
        <p:spPr/>
        <p:txBody>
          <a:bodyPr/>
          <a:lstStyle>
            <a:lvl1pPr>
              <a:defRPr/>
            </a:lvl1pPr>
          </a:lstStyle>
          <a:p>
            <a:fld id="{93672842-1080-4B53-911A-E96AEA3F468B}" type="datetime1">
              <a:rPr lang="en-US"/>
              <a:pPr/>
              <a:t>3/8/2026</a:t>
            </a:fld>
            <a:endParaRPr lang="en-US"/>
          </a:p>
        </p:txBody>
      </p:sp>
      <p:sp>
        <p:nvSpPr>
          <p:cNvPr id="6" name="Slide Number Placeholder 5"/>
          <p:cNvSpPr>
            <a:spLocks noGrp="1"/>
          </p:cNvSpPr>
          <p:nvPr>
            <p:ph type="sldNum" sz="quarter" idx="11"/>
          </p:nvPr>
        </p:nvSpPr>
        <p:spPr/>
        <p:txBody>
          <a:bodyPr/>
          <a:lstStyle>
            <a:lvl1pPr>
              <a:defRPr/>
            </a:lvl1pPr>
          </a:lstStyle>
          <a:p>
            <a:fld id="{6FFF9298-7B68-409A-808B-10B67C95E2FF}" type="slidenum">
              <a:rPr lang="en-US"/>
              <a:pPr/>
              <a:t>‹nr.›</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 i masteren</a:t>
            </a:r>
            <a:endParaRPr lang="en-US"/>
          </a:p>
        </p:txBody>
      </p:sp>
      <p:sp>
        <p:nvSpPr>
          <p:cNvPr id="3" name="Vertical Text Placeholder 2"/>
          <p:cNvSpPr>
            <a:spLocks noGrp="1"/>
          </p:cNvSpPr>
          <p:nvPr>
            <p:ph type="body" orient="vert" idx="1"/>
          </p:nvPr>
        </p:nvSpPr>
        <p:spPr/>
        <p:txBody>
          <a:bodyPr vert="eaVert"/>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lvl1pPr>
              <a:defRPr/>
            </a:lvl1pPr>
          </a:lstStyle>
          <a:p>
            <a:fld id="{7E251469-B38D-4767-A0E2-8E5551C475EA}" type="datetime1">
              <a:rPr lang="en-US"/>
              <a:pPr/>
              <a:t>3/8/2026</a:t>
            </a:fld>
            <a:endParaRPr lang="en-US"/>
          </a:p>
        </p:txBody>
      </p:sp>
      <p:sp>
        <p:nvSpPr>
          <p:cNvPr id="5" name="Slide Number Placeholder 5"/>
          <p:cNvSpPr>
            <a:spLocks noGrp="1"/>
          </p:cNvSpPr>
          <p:nvPr>
            <p:ph type="sldNum" sz="quarter" idx="11"/>
          </p:nvPr>
        </p:nvSpPr>
        <p:spPr/>
        <p:txBody>
          <a:bodyPr/>
          <a:lstStyle>
            <a:lvl1pPr>
              <a:defRPr/>
            </a:lvl1pPr>
          </a:lstStyle>
          <a:p>
            <a:fld id="{71150A77-C3FE-4AB8-AE54-04CCDE227A4D}" type="slidenum">
              <a:rPr lang="en-US"/>
              <a:pPr/>
              <a:t>‹nr.›</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533495"/>
          </a:xfrm>
        </p:spPr>
        <p:txBody>
          <a:bodyPr vert="eaVert"/>
          <a:lstStyle/>
          <a:p>
            <a:r>
              <a:rPr lang="da-DK"/>
              <a:t>Klik for at redigere titeltypografi i masteren</a:t>
            </a:r>
            <a:endParaRPr lang="en-US"/>
          </a:p>
        </p:txBody>
      </p:sp>
      <p:sp>
        <p:nvSpPr>
          <p:cNvPr id="3" name="Vertical Text Placeholder 2"/>
          <p:cNvSpPr>
            <a:spLocks noGrp="1"/>
          </p:cNvSpPr>
          <p:nvPr>
            <p:ph type="body" orient="vert" idx="1"/>
          </p:nvPr>
        </p:nvSpPr>
        <p:spPr>
          <a:xfrm>
            <a:off x="457200" y="274638"/>
            <a:ext cx="6019800" cy="5533495"/>
          </a:xfrm>
        </p:spPr>
        <p:txBody>
          <a:bodyPr vert="eaVert"/>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Date Placeholder 3"/>
          <p:cNvSpPr>
            <a:spLocks noGrp="1"/>
          </p:cNvSpPr>
          <p:nvPr>
            <p:ph type="dt" sz="half" idx="10"/>
          </p:nvPr>
        </p:nvSpPr>
        <p:spPr/>
        <p:txBody>
          <a:bodyPr/>
          <a:lstStyle>
            <a:lvl1pPr>
              <a:defRPr/>
            </a:lvl1pPr>
          </a:lstStyle>
          <a:p>
            <a:fld id="{7AC32D75-A277-47E6-9116-3D0D5DC9D9B3}" type="datetime1">
              <a:rPr lang="en-US"/>
              <a:pPr/>
              <a:t>3/8/2026</a:t>
            </a:fld>
            <a:endParaRPr lang="en-US"/>
          </a:p>
        </p:txBody>
      </p:sp>
      <p:sp>
        <p:nvSpPr>
          <p:cNvPr id="5" name="Slide Number Placeholder 5"/>
          <p:cNvSpPr>
            <a:spLocks noGrp="1"/>
          </p:cNvSpPr>
          <p:nvPr>
            <p:ph type="sldNum" sz="quarter" idx="11"/>
          </p:nvPr>
        </p:nvSpPr>
        <p:spPr/>
        <p:txBody>
          <a:bodyPr/>
          <a:lstStyle>
            <a:lvl1pPr>
              <a:defRPr/>
            </a:lvl1pPr>
          </a:lstStyle>
          <a:p>
            <a:fld id="{4FB12CD7-A349-4DB7-BE05-7C4A594070C8}" type="slidenum">
              <a:rPr lang="en-US"/>
              <a:pPr/>
              <a:t>‹nr.›</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endParaRPr lang="fo-FO"/>
          </a:p>
        </p:txBody>
      </p:sp>
      <p:sp>
        <p:nvSpPr>
          <p:cNvPr id="3" name="Pladsholder til indhold 2"/>
          <p:cNvSpPr>
            <a:spLocks noGrp="1"/>
          </p:cNvSpPr>
          <p:nvPr>
            <p:ph idx="1"/>
          </p:nvPr>
        </p:nvSpPr>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endParaRPr lang="fo-FO"/>
          </a:p>
        </p:txBody>
      </p:sp>
      <p:sp>
        <p:nvSpPr>
          <p:cNvPr id="4" name="Pladsholder til dato 3"/>
          <p:cNvSpPr>
            <a:spLocks noGrp="1"/>
          </p:cNvSpPr>
          <p:nvPr>
            <p:ph type="dt" sz="half" idx="10"/>
          </p:nvPr>
        </p:nvSpPr>
        <p:spPr/>
        <p:txBody>
          <a:bodyPr/>
          <a:lstStyle/>
          <a:p>
            <a:fld id="{330A6DAE-D525-41E7-A73B-59D34AAA7B1A}" type="datetimeFigureOut">
              <a:rPr lang="fo-FO" smtClean="0"/>
              <a:pPr/>
              <a:t>08.03.2026</a:t>
            </a:fld>
            <a:endParaRPr lang="fo-FO"/>
          </a:p>
        </p:txBody>
      </p:sp>
      <p:sp>
        <p:nvSpPr>
          <p:cNvPr id="5" name="Pladsholder til sidefod 4"/>
          <p:cNvSpPr>
            <a:spLocks noGrp="1"/>
          </p:cNvSpPr>
          <p:nvPr>
            <p:ph type="ftr" sz="quarter" idx="11"/>
          </p:nvPr>
        </p:nvSpPr>
        <p:spPr>
          <a:xfrm>
            <a:off x="3124200" y="6356350"/>
            <a:ext cx="2895600" cy="365125"/>
          </a:xfrm>
          <a:prstGeom prst="rect">
            <a:avLst/>
          </a:prstGeom>
        </p:spPr>
        <p:txBody>
          <a:bodyPr/>
          <a:lstStyle/>
          <a:p>
            <a:endParaRPr lang="fo-FO"/>
          </a:p>
        </p:txBody>
      </p:sp>
      <p:sp>
        <p:nvSpPr>
          <p:cNvPr id="6" name="Pladsholder til diasnummer 5"/>
          <p:cNvSpPr>
            <a:spLocks noGrp="1"/>
          </p:cNvSpPr>
          <p:nvPr>
            <p:ph type="sldNum" sz="quarter" idx="12"/>
          </p:nvPr>
        </p:nvSpPr>
        <p:spPr/>
        <p:txBody>
          <a:bodyPr/>
          <a:lstStyle/>
          <a:p>
            <a:fld id="{A928AB6C-F3E6-42B5-A60E-AFA5EB784F76}" type="slidenum">
              <a:rPr lang="fo-FO" smtClean="0"/>
              <a:pPr/>
              <a:t>‹nr.›</a:t>
            </a:fld>
            <a:endParaRPr lang="fo-F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íða við heiti - til fyrilestrar / undirvísing">
    <p:spTree>
      <p:nvGrpSpPr>
        <p:cNvPr id="1" name=""/>
        <p:cNvGrpSpPr/>
        <p:nvPr/>
      </p:nvGrpSpPr>
      <p:grpSpPr>
        <a:xfrm>
          <a:off x="0" y="0"/>
          <a:ext cx="0" cy="0"/>
          <a:chOff x="0" y="0"/>
          <a:chExt cx="0" cy="0"/>
        </a:xfrm>
      </p:grpSpPr>
      <p:sp>
        <p:nvSpPr>
          <p:cNvPr id="4" name="Rectangle 6"/>
          <p:cNvSpPr>
            <a:spLocks noChangeArrowheads="1"/>
          </p:cNvSpPr>
          <p:nvPr userDrawn="1"/>
        </p:nvSpPr>
        <p:spPr bwMode="auto">
          <a:xfrm>
            <a:off x="0" y="0"/>
            <a:ext cx="9144000" cy="6858000"/>
          </a:xfrm>
          <a:prstGeom prst="rect">
            <a:avLst/>
          </a:prstGeom>
          <a:solidFill>
            <a:srgbClr val="FFFFFF"/>
          </a:solidFill>
          <a:ln w="0">
            <a:solidFill>
              <a:schemeClr val="bg1"/>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5" name="TextBox 7"/>
          <p:cNvSpPr txBox="1"/>
          <p:nvPr userDrawn="1"/>
        </p:nvSpPr>
        <p:spPr>
          <a:xfrm>
            <a:off x="-2497138" y="4165600"/>
            <a:ext cx="2017713" cy="584200"/>
          </a:xfrm>
          <a:prstGeom prst="rect">
            <a:avLst/>
          </a:prstGeom>
          <a:noFill/>
        </p:spPr>
        <p:txBody>
          <a:bodyPr>
            <a:spAutoFit/>
          </a:bodyPr>
          <a:lstStyle/>
          <a:p>
            <a:r>
              <a:rPr lang="en-US" sz="1600">
                <a:solidFill>
                  <a:schemeClr val="bg1"/>
                </a:solidFill>
                <a:latin typeface="Helvetica Neue" charset="0"/>
              </a:rPr>
              <a:t>Heiti á fyrilesturi</a:t>
            </a:r>
          </a:p>
          <a:p>
            <a:r>
              <a:rPr lang="en-US" sz="1600">
                <a:solidFill>
                  <a:schemeClr val="bg1"/>
                </a:solidFill>
                <a:latin typeface="Helvetica Neue" charset="0"/>
              </a:rPr>
              <a:t>Evni</a:t>
            </a:r>
          </a:p>
        </p:txBody>
      </p:sp>
      <p:cxnSp>
        <p:nvCxnSpPr>
          <p:cNvPr id="6" name="Straight Arrow Connector 8"/>
          <p:cNvCxnSpPr>
            <a:cxnSpLocks noChangeShapeType="1"/>
          </p:cNvCxnSpPr>
          <p:nvPr userDrawn="1"/>
        </p:nvCxnSpPr>
        <p:spPr bwMode="auto">
          <a:xfrm>
            <a:off x="-693738" y="4525963"/>
            <a:ext cx="490538" cy="1587"/>
          </a:xfrm>
          <a:prstGeom prst="straightConnector1">
            <a:avLst/>
          </a:prstGeom>
          <a:noFill/>
          <a:ln w="25400">
            <a:solidFill>
              <a:schemeClr val="bg1"/>
            </a:solidFill>
            <a:round/>
            <a:headEnd/>
            <a:tailEnd type="arrow" w="med" len="med"/>
          </a:ln>
          <a:effectLst>
            <a:outerShdw dist="20000" dir="5400000" rotWithShape="0">
              <a:srgbClr val="808080">
                <a:alpha val="37999"/>
              </a:srgbClr>
            </a:outerShdw>
          </a:effectLst>
        </p:spPr>
      </p:cxnSp>
      <p:sp>
        <p:nvSpPr>
          <p:cNvPr id="7" name="TextBox 9"/>
          <p:cNvSpPr txBox="1"/>
          <p:nvPr userDrawn="1"/>
        </p:nvSpPr>
        <p:spPr>
          <a:xfrm>
            <a:off x="-2497138" y="4975225"/>
            <a:ext cx="2017713" cy="830263"/>
          </a:xfrm>
          <a:prstGeom prst="rect">
            <a:avLst/>
          </a:prstGeom>
          <a:noFill/>
        </p:spPr>
        <p:txBody>
          <a:bodyPr>
            <a:spAutoFit/>
          </a:bodyPr>
          <a:lstStyle/>
          <a:p>
            <a:pPr fontAlgn="auto">
              <a:spcBef>
                <a:spcPts val="0"/>
              </a:spcBef>
              <a:spcAft>
                <a:spcPts val="0"/>
              </a:spcAft>
              <a:defRPr/>
            </a:pPr>
            <a:r>
              <a:rPr lang="en-US" sz="1600" dirty="0" err="1">
                <a:solidFill>
                  <a:schemeClr val="bg1"/>
                </a:solidFill>
                <a:latin typeface="Helvetica Neue"/>
                <a:ea typeface="+mn-ea"/>
                <a:cs typeface="Helvetica Neue"/>
              </a:rPr>
              <a:t>Fakultet</a:t>
            </a:r>
            <a:r>
              <a:rPr lang="en-US" sz="1600" dirty="0">
                <a:solidFill>
                  <a:schemeClr val="bg1"/>
                </a:solidFill>
                <a:latin typeface="Helvetica Neue"/>
                <a:ea typeface="+mn-ea"/>
                <a:cs typeface="Helvetica Neue"/>
              </a:rPr>
              <a:t> / </a:t>
            </a:r>
            <a:r>
              <a:rPr lang="en-US" sz="1600" dirty="0" err="1">
                <a:solidFill>
                  <a:schemeClr val="bg1"/>
                </a:solidFill>
                <a:latin typeface="Helvetica Neue"/>
                <a:ea typeface="+mn-ea"/>
                <a:cs typeface="Helvetica Neue"/>
              </a:rPr>
              <a:t>Fyrilestrahaldari</a:t>
            </a:r>
            <a:r>
              <a:rPr lang="en-US" sz="1600" dirty="0">
                <a:solidFill>
                  <a:schemeClr val="bg1"/>
                </a:solidFill>
                <a:latin typeface="Helvetica Neue"/>
                <a:ea typeface="+mn-ea"/>
                <a:cs typeface="Helvetica Neue"/>
              </a:rPr>
              <a:t> / </a:t>
            </a:r>
            <a:r>
              <a:rPr lang="en-US" sz="1600" dirty="0" err="1">
                <a:solidFill>
                  <a:schemeClr val="bg1"/>
                </a:solidFill>
                <a:latin typeface="Helvetica Neue"/>
                <a:ea typeface="+mn-ea"/>
                <a:cs typeface="Helvetica Neue"/>
              </a:rPr>
              <a:t>staður</a:t>
            </a:r>
            <a:endParaRPr lang="en-US" sz="1600" dirty="0">
              <a:solidFill>
                <a:schemeClr val="bg1"/>
              </a:solidFill>
              <a:latin typeface="Helvetica Neue"/>
              <a:ea typeface="+mn-ea"/>
              <a:cs typeface="Helvetica Neue"/>
            </a:endParaRPr>
          </a:p>
        </p:txBody>
      </p:sp>
      <p:cxnSp>
        <p:nvCxnSpPr>
          <p:cNvPr id="8" name="Straight Arrow Connector 10"/>
          <p:cNvCxnSpPr>
            <a:cxnSpLocks noChangeShapeType="1"/>
          </p:cNvCxnSpPr>
          <p:nvPr userDrawn="1"/>
        </p:nvCxnSpPr>
        <p:spPr bwMode="auto">
          <a:xfrm>
            <a:off x="-693738" y="5405438"/>
            <a:ext cx="490538" cy="1587"/>
          </a:xfrm>
          <a:prstGeom prst="straightConnector1">
            <a:avLst/>
          </a:prstGeom>
          <a:noFill/>
          <a:ln w="25400">
            <a:solidFill>
              <a:schemeClr val="bg1"/>
            </a:solidFill>
            <a:round/>
            <a:headEnd/>
            <a:tailEnd type="arrow" w="med" len="med"/>
          </a:ln>
          <a:effectLst>
            <a:outerShdw dist="20000" dir="5400000" rotWithShape="0">
              <a:srgbClr val="808080">
                <a:alpha val="37999"/>
              </a:srgbClr>
            </a:outerShdw>
          </a:effectLst>
        </p:spPr>
      </p:cxnSp>
      <p:pic>
        <p:nvPicPr>
          <p:cNvPr id="9" name="Picture 13" descr="FF_logo_og_logotype.jpg"/>
          <p:cNvPicPr>
            <a:picLocks noChangeAspect="1"/>
          </p:cNvPicPr>
          <p:nvPr userDrawn="1"/>
        </p:nvPicPr>
        <p:blipFill>
          <a:blip r:embed="rId2"/>
          <a:srcRect/>
          <a:stretch>
            <a:fillRect/>
          </a:stretch>
        </p:blipFill>
        <p:spPr bwMode="auto">
          <a:xfrm>
            <a:off x="2708275" y="1235075"/>
            <a:ext cx="3844925" cy="2449513"/>
          </a:xfrm>
          <a:prstGeom prst="rect">
            <a:avLst/>
          </a:prstGeom>
          <a:noFill/>
          <a:ln w="9525">
            <a:noFill/>
            <a:miter lim="800000"/>
            <a:headEnd/>
            <a:tailEnd/>
          </a:ln>
        </p:spPr>
      </p:pic>
      <p:sp>
        <p:nvSpPr>
          <p:cNvPr id="11" name="Text Placeholder 10"/>
          <p:cNvSpPr>
            <a:spLocks noGrp="1"/>
          </p:cNvSpPr>
          <p:nvPr>
            <p:ph type="body" sz="quarter" idx="13"/>
          </p:nvPr>
        </p:nvSpPr>
        <p:spPr>
          <a:xfrm>
            <a:off x="1422400" y="4927600"/>
            <a:ext cx="6334125" cy="1003300"/>
          </a:xfrm>
        </p:spPr>
        <p:txBody>
          <a:bodyPr/>
          <a:lstStyle>
            <a:lvl1pPr algn="ctr">
              <a:buNone/>
              <a:defRPr baseline="0">
                <a:solidFill>
                  <a:srgbClr val="779BBB"/>
                </a:solidFill>
              </a:defRPr>
            </a:lvl1pPr>
          </a:lstStyle>
          <a:p>
            <a:pPr lvl="0"/>
            <a:r>
              <a:rPr lang="da-DK"/>
              <a:t>Klik for at redigere typografi i masteren</a:t>
            </a:r>
          </a:p>
        </p:txBody>
      </p:sp>
      <p:sp>
        <p:nvSpPr>
          <p:cNvPr id="13" name="Title 12"/>
          <p:cNvSpPr>
            <a:spLocks noGrp="1"/>
          </p:cNvSpPr>
          <p:nvPr>
            <p:ph type="title"/>
          </p:nvPr>
        </p:nvSpPr>
        <p:spPr>
          <a:xfrm>
            <a:off x="1422400" y="4176447"/>
            <a:ext cx="6334125" cy="573353"/>
          </a:xfrm>
        </p:spPr>
        <p:txBody>
          <a:bodyPr>
            <a:normAutofit/>
          </a:bodyPr>
          <a:lstStyle>
            <a:lvl1pPr algn="ctr">
              <a:defRPr sz="2800"/>
            </a:lvl1pPr>
          </a:lstStyle>
          <a:p>
            <a:r>
              <a:rPr lang="da-DK"/>
              <a:t>Klik for at redigere titeltypografi i masteren</a:t>
            </a:r>
            <a:endParaRPr lang="en-US" dirty="0"/>
          </a:p>
        </p:txBody>
      </p:sp>
      <p:sp>
        <p:nvSpPr>
          <p:cNvPr id="10" name="Date Placeholder 3"/>
          <p:cNvSpPr>
            <a:spLocks noGrp="1"/>
          </p:cNvSpPr>
          <p:nvPr>
            <p:ph type="dt" sz="half" idx="14"/>
          </p:nvPr>
        </p:nvSpPr>
        <p:spPr/>
        <p:txBody>
          <a:bodyPr/>
          <a:lstStyle>
            <a:lvl1pPr>
              <a:defRPr/>
            </a:lvl1pPr>
          </a:lstStyle>
          <a:p>
            <a:fld id="{9DE84A15-1F13-4285-902D-6EED9C3EA455}" type="datetime1">
              <a:rPr lang="en-US"/>
              <a:pPr/>
              <a:t>3/8/2026</a:t>
            </a:fld>
            <a:endParaRPr lang="en-US"/>
          </a:p>
        </p:txBody>
      </p:sp>
      <p:sp>
        <p:nvSpPr>
          <p:cNvPr id="12" name="Footer Placeholder 4"/>
          <p:cNvSpPr>
            <a:spLocks noGrp="1"/>
          </p:cNvSpPr>
          <p:nvPr>
            <p:ph type="ftr" sz="quarter" idx="15"/>
          </p:nvPr>
        </p:nvSpPr>
        <p:spPr>
          <a:xfrm>
            <a:off x="3124200" y="6356350"/>
            <a:ext cx="2895600" cy="365125"/>
          </a:xfrm>
          <a:prstGeom prst="rect">
            <a:avLst/>
          </a:prstGeom>
        </p:spPr>
        <p:txBody>
          <a:bodyPr/>
          <a:lstStyle>
            <a:lvl1pPr>
              <a:defRPr>
                <a:cs typeface="ＭＳ Ｐゴシック" charset="-128"/>
              </a:defRPr>
            </a:lvl1pPr>
          </a:lstStyle>
          <a:p>
            <a:pPr>
              <a:defRPr/>
            </a:pPr>
            <a:endParaRPr lang="en-US"/>
          </a:p>
        </p:txBody>
      </p:sp>
      <p:sp>
        <p:nvSpPr>
          <p:cNvPr id="14" name="Slide Number Placeholder 5"/>
          <p:cNvSpPr>
            <a:spLocks noGrp="1"/>
          </p:cNvSpPr>
          <p:nvPr>
            <p:ph type="sldNum" sz="quarter" idx="16"/>
          </p:nvPr>
        </p:nvSpPr>
        <p:spPr/>
        <p:txBody>
          <a:bodyPr/>
          <a:lstStyle>
            <a:lvl1pPr>
              <a:defRPr/>
            </a:lvl1pPr>
          </a:lstStyle>
          <a:p>
            <a:fld id="{A4C62B61-043B-4D2F-B914-071ECE728A51}" type="slidenum">
              <a:rPr lang="en-US"/>
              <a:pPr/>
              <a:t>‹nr.›</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4500"/>
            </a:lvl1pPr>
          </a:lstStyle>
          <a:p>
            <a:r>
              <a:rPr lang="da-DK"/>
              <a:t>Klik for at redigere i master</a:t>
            </a:r>
            <a:endParaRPr lang="fo-FO"/>
          </a:p>
        </p:txBody>
      </p:sp>
      <p:sp>
        <p:nvSpPr>
          <p:cNvPr id="3" name="Undertitel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a:t>Klik for at redigere undertiteltypografien i masteren</a:t>
            </a:r>
            <a:endParaRPr lang="fo-FO"/>
          </a:p>
        </p:txBody>
      </p:sp>
      <p:sp>
        <p:nvSpPr>
          <p:cNvPr id="4" name="Pladsholder til dato 3"/>
          <p:cNvSpPr>
            <a:spLocks noGrp="1"/>
          </p:cNvSpPr>
          <p:nvPr>
            <p:ph type="dt" sz="half" idx="10"/>
          </p:nvPr>
        </p:nvSpPr>
        <p:spPr/>
        <p:txBody>
          <a:bodyPr/>
          <a:lstStyle/>
          <a:p>
            <a:fld id="{94DE74A2-118F-4699-9774-6F3073933E94}" type="datetimeFigureOut">
              <a:rPr lang="fo-FO" smtClean="0"/>
              <a:t>08.03.2026</a:t>
            </a:fld>
            <a:endParaRPr lang="fo-FO"/>
          </a:p>
        </p:txBody>
      </p:sp>
      <p:sp>
        <p:nvSpPr>
          <p:cNvPr id="5" name="Pladsholder til sidefod 4"/>
          <p:cNvSpPr>
            <a:spLocks noGrp="1"/>
          </p:cNvSpPr>
          <p:nvPr>
            <p:ph type="ftr" sz="quarter" idx="11"/>
          </p:nvPr>
        </p:nvSpPr>
        <p:spPr/>
        <p:txBody>
          <a:bodyPr/>
          <a:lstStyle/>
          <a:p>
            <a:endParaRPr lang="fo-FO"/>
          </a:p>
        </p:txBody>
      </p:sp>
      <p:sp>
        <p:nvSpPr>
          <p:cNvPr id="6" name="Pladsholder til slidenummer 5"/>
          <p:cNvSpPr>
            <a:spLocks noGrp="1"/>
          </p:cNvSpPr>
          <p:nvPr>
            <p:ph type="sldNum" sz="quarter" idx="12"/>
          </p:nvPr>
        </p:nvSpPr>
        <p:spPr/>
        <p:txBody>
          <a:bodyPr/>
          <a:lstStyle/>
          <a:p>
            <a:fld id="{4D60A1DC-BA89-472B-9596-1B77CC7AFF7D}" type="slidenum">
              <a:rPr lang="fo-FO" smtClean="0"/>
              <a:t>‹nr.›</a:t>
            </a:fld>
            <a:endParaRPr lang="fo-FO"/>
          </a:p>
        </p:txBody>
      </p:sp>
    </p:spTree>
    <p:extLst>
      <p:ext uri="{BB962C8B-B14F-4D97-AF65-F5344CB8AC3E}">
        <p14:creationId xmlns:p14="http://schemas.microsoft.com/office/powerpoint/2010/main" val="21860464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3/8/2026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‹nr.›</a:t>
            </a:fld>
            <a:endParaRPr lang="en-US"/>
          </a:p>
        </p:txBody>
      </p:sp>
    </p:spTree>
    <p:extLst>
      <p:ext uri="{BB962C8B-B14F-4D97-AF65-F5344CB8AC3E}">
        <p14:creationId xmlns:p14="http://schemas.microsoft.com/office/powerpoint/2010/main" val="21324025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3/8/2026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‹nr.›</a:t>
            </a:fld>
            <a:endParaRPr lang="en-US"/>
          </a:p>
        </p:txBody>
      </p:sp>
    </p:spTree>
    <p:extLst>
      <p:ext uri="{BB962C8B-B14F-4D97-AF65-F5344CB8AC3E}">
        <p14:creationId xmlns:p14="http://schemas.microsoft.com/office/powerpoint/2010/main" val="1270307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5" name="Rectangle 6"/>
          <p:cNvSpPr>
            <a:spLocks noChangeArrowheads="1"/>
          </p:cNvSpPr>
          <p:nvPr userDrawn="1"/>
        </p:nvSpPr>
        <p:spPr bwMode="auto">
          <a:xfrm>
            <a:off x="0" y="1947863"/>
            <a:ext cx="9144000" cy="3598862"/>
          </a:xfrm>
          <a:prstGeom prst="rect">
            <a:avLst/>
          </a:prstGeom>
          <a:solidFill>
            <a:srgbClr val="004E7D"/>
          </a:solidFill>
          <a:ln w="9525">
            <a:solidFill>
              <a:srgbClr val="004D7D"/>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pic>
        <p:nvPicPr>
          <p:cNvPr id="6" name="Picture 9" descr="Outline copy.ai"/>
          <p:cNvPicPr>
            <a:picLocks noChangeAspect="1"/>
          </p:cNvPicPr>
          <p:nvPr userDrawn="1"/>
        </p:nvPicPr>
        <p:blipFill>
          <a:blip r:embed="rId2"/>
          <a:srcRect l="36180" t="34206" r="38141" b="33202"/>
          <a:stretch>
            <a:fillRect/>
          </a:stretch>
        </p:blipFill>
        <p:spPr bwMode="auto">
          <a:xfrm rot="761910">
            <a:off x="5291138" y="-1308100"/>
            <a:ext cx="5318125" cy="6748463"/>
          </a:xfrm>
          <a:prstGeom prst="rect">
            <a:avLst/>
          </a:prstGeom>
          <a:noFill/>
          <a:ln w="9525">
            <a:noFill/>
            <a:miter lim="800000"/>
            <a:headEnd/>
            <a:tailEnd/>
          </a:ln>
        </p:spPr>
      </p:pic>
      <p:sp>
        <p:nvSpPr>
          <p:cNvPr id="7" name="TextBox 8"/>
          <p:cNvSpPr txBox="1"/>
          <p:nvPr userDrawn="1"/>
        </p:nvSpPr>
        <p:spPr>
          <a:xfrm>
            <a:off x="-3513138" y="350838"/>
            <a:ext cx="2819400" cy="2062162"/>
          </a:xfrm>
          <a:prstGeom prst="rect">
            <a:avLst/>
          </a:prstGeom>
          <a:noFill/>
        </p:spPr>
        <p:txBody>
          <a:bodyPr>
            <a:spAutoFit/>
          </a:bodyPr>
          <a:lstStyle/>
          <a:p>
            <a:r>
              <a:rPr lang="en-US" sz="1600">
                <a:solidFill>
                  <a:schemeClr val="bg1"/>
                </a:solidFill>
                <a:latin typeface="Helvetica Neue" charset="0"/>
              </a:rPr>
              <a:t>Ein yvirskrifti skal eggja móttakaran. Hon skal siga hvat er áhugavert við hesi slide (t.d. ovurstórur áhugi fyri NVD) – hon skal ikki bara koma við einkisigandi staðfestingum, sum t.d.  “umsøkjarar”</a:t>
            </a:r>
          </a:p>
        </p:txBody>
      </p:sp>
      <p:cxnSp>
        <p:nvCxnSpPr>
          <p:cNvPr id="8" name="Straight Arrow Connector 9"/>
          <p:cNvCxnSpPr>
            <a:cxnSpLocks noChangeShapeType="1"/>
          </p:cNvCxnSpPr>
          <p:nvPr userDrawn="1"/>
        </p:nvCxnSpPr>
        <p:spPr bwMode="auto">
          <a:xfrm>
            <a:off x="-908050" y="1027113"/>
            <a:ext cx="490537" cy="1587"/>
          </a:xfrm>
          <a:prstGeom prst="straightConnector1">
            <a:avLst/>
          </a:prstGeom>
          <a:noFill/>
          <a:ln w="25400">
            <a:solidFill>
              <a:schemeClr val="bg1"/>
            </a:solidFill>
            <a:round/>
            <a:headEnd/>
            <a:tailEnd type="arrow" w="med" len="med"/>
          </a:ln>
          <a:effectLst>
            <a:outerShdw dist="20000" dir="5400000" rotWithShape="0">
              <a:srgbClr val="808080">
                <a:alpha val="37999"/>
              </a:srgbClr>
            </a:outerShdw>
          </a:effectLst>
        </p:spPr>
      </p:cxnSp>
      <p:sp>
        <p:nvSpPr>
          <p:cNvPr id="9" name="TextBox 10"/>
          <p:cNvSpPr txBox="1"/>
          <p:nvPr userDrawn="1"/>
        </p:nvSpPr>
        <p:spPr>
          <a:xfrm>
            <a:off x="-3513138" y="3087688"/>
            <a:ext cx="2819400" cy="1077912"/>
          </a:xfrm>
          <a:prstGeom prst="rect">
            <a:avLst/>
          </a:prstGeom>
          <a:noFill/>
        </p:spPr>
        <p:txBody>
          <a:bodyPr>
            <a:spAutoFit/>
          </a:bodyPr>
          <a:lstStyle/>
          <a:p>
            <a:r>
              <a:rPr lang="en-US" sz="1600">
                <a:solidFill>
                  <a:schemeClr val="bg1"/>
                </a:solidFill>
                <a:latin typeface="Helvetica Neue" charset="0"/>
              </a:rPr>
              <a:t>Henda slide er mest egnað til image framløgur ella at fáa eitt sindur av variatión í sjálva framløguna hjá tykkum </a:t>
            </a:r>
          </a:p>
        </p:txBody>
      </p:sp>
      <p:cxnSp>
        <p:nvCxnSpPr>
          <p:cNvPr id="10" name="Straight Arrow Connector 11"/>
          <p:cNvCxnSpPr>
            <a:cxnSpLocks noChangeShapeType="1"/>
          </p:cNvCxnSpPr>
          <p:nvPr userDrawn="1"/>
        </p:nvCxnSpPr>
        <p:spPr bwMode="auto">
          <a:xfrm>
            <a:off x="-908050" y="3763963"/>
            <a:ext cx="490537" cy="1587"/>
          </a:xfrm>
          <a:prstGeom prst="straightConnector1">
            <a:avLst/>
          </a:prstGeom>
          <a:noFill/>
          <a:ln w="25400">
            <a:solidFill>
              <a:schemeClr val="bg1"/>
            </a:solidFill>
            <a:round/>
            <a:headEnd/>
            <a:tailEnd type="arrow" w="med" len="med"/>
          </a:ln>
          <a:effectLst>
            <a:outerShdw dist="20000" dir="5400000" rotWithShape="0">
              <a:srgbClr val="808080">
                <a:alpha val="37999"/>
              </a:srgbClr>
            </a:outerShdw>
          </a:effectLst>
        </p:spPr>
      </p:cxnSp>
      <p:sp>
        <p:nvSpPr>
          <p:cNvPr id="17" name="Text Placeholder 12"/>
          <p:cNvSpPr>
            <a:spLocks noGrp="1"/>
          </p:cNvSpPr>
          <p:nvPr>
            <p:ph type="body" sz="quarter" idx="14"/>
          </p:nvPr>
        </p:nvSpPr>
        <p:spPr>
          <a:xfrm>
            <a:off x="457200" y="2066395"/>
            <a:ext cx="8229600" cy="3351897"/>
          </a:xfrm>
        </p:spPr>
        <p:txBody>
          <a:bodyPr numCol="2">
            <a:normAutofit/>
          </a:bodyPr>
          <a:lstStyle>
            <a:lvl1pPr>
              <a:buFontTx/>
              <a:buNone/>
              <a:defRPr sz="2000">
                <a:solidFill>
                  <a:schemeClr val="bg1"/>
                </a:solidFill>
              </a:defRPr>
            </a:lvl1pPr>
            <a:lvl2pPr>
              <a:buFontTx/>
              <a:buNone/>
              <a:defRPr sz="1800">
                <a:solidFill>
                  <a:schemeClr val="bg1"/>
                </a:solidFill>
              </a:defRPr>
            </a:lvl2pPr>
            <a:lvl3pPr>
              <a:buFontTx/>
              <a:buNone/>
              <a:defRPr sz="1800">
                <a:solidFill>
                  <a:schemeClr val="bg1"/>
                </a:solidFill>
              </a:defRPr>
            </a:lvl3pPr>
            <a:lvl4pPr>
              <a:buFontTx/>
              <a:buNone/>
              <a:defRPr sz="1800">
                <a:solidFill>
                  <a:schemeClr val="bg1"/>
                </a:solidFill>
              </a:defRPr>
            </a:lvl4pPr>
            <a:lvl5pPr>
              <a:buFontTx/>
              <a:buNone/>
              <a:defRPr sz="1800">
                <a:solidFill>
                  <a:schemeClr val="bg1"/>
                </a:solidFill>
              </a:defRPr>
            </a:lvl5pPr>
          </a:lstStyle>
          <a:p>
            <a:pPr lvl="0"/>
            <a:r>
              <a:rPr lang="da-DK"/>
              <a:t>Klik for at redigere typografi i masteren</a:t>
            </a:r>
          </a:p>
        </p:txBody>
      </p:sp>
      <p:sp>
        <p:nvSpPr>
          <p:cNvPr id="18" name="Title 1"/>
          <p:cNvSpPr>
            <a:spLocks noGrp="1"/>
          </p:cNvSpPr>
          <p:nvPr>
            <p:ph type="title"/>
          </p:nvPr>
        </p:nvSpPr>
        <p:spPr>
          <a:xfrm>
            <a:off x="457200" y="350839"/>
            <a:ext cx="8229600" cy="614362"/>
          </a:xfrm>
        </p:spPr>
        <p:txBody>
          <a:bodyPr lIns="0" tIns="0" rIns="0" bIns="0"/>
          <a:lstStyle>
            <a:lvl1pPr marL="0" marR="0" indent="0" algn="l" defTabSz="457200" rtl="0" eaLnBrk="1" fontAlgn="auto" latinLnBrk="0" hangingPunct="1">
              <a:lnSpc>
                <a:spcPct val="100000"/>
              </a:lnSpc>
              <a:spcBef>
                <a:spcPct val="0"/>
              </a:spcBef>
              <a:spcAft>
                <a:spcPts val="0"/>
              </a:spcAft>
              <a:buClrTx/>
              <a:buSzTx/>
              <a:buFontTx/>
              <a:buNone/>
              <a:tabLst/>
              <a:defRPr b="0" i="0">
                <a:solidFill>
                  <a:srgbClr val="004E7D"/>
                </a:solidFill>
                <a:latin typeface="Arial Black"/>
                <a:cs typeface="Arial Bold"/>
              </a:defRPr>
            </a:lvl1pPr>
          </a:lstStyle>
          <a:p>
            <a:pPr lvl="0"/>
            <a:r>
              <a:rPr lang="da-DK"/>
              <a:t>Klik for at redigere titeltypografi i masteren</a:t>
            </a:r>
            <a:endParaRPr lang="en-US" dirty="0"/>
          </a:p>
        </p:txBody>
      </p:sp>
      <p:sp>
        <p:nvSpPr>
          <p:cNvPr id="19" name="Text Placeholder 15"/>
          <p:cNvSpPr>
            <a:spLocks noGrp="1"/>
          </p:cNvSpPr>
          <p:nvPr>
            <p:ph type="body" sz="quarter" idx="15"/>
          </p:nvPr>
        </p:nvSpPr>
        <p:spPr>
          <a:xfrm>
            <a:off x="457200" y="943769"/>
            <a:ext cx="8229600" cy="465138"/>
          </a:xfrm>
        </p:spPr>
        <p:txBody>
          <a:bodyPr lIns="0" tIns="0" rIns="0" bIns="0" anchor="ctr"/>
          <a:lstStyle>
            <a:lvl1pPr>
              <a:buFontTx/>
              <a:buNone/>
              <a:defRPr sz="2600">
                <a:solidFill>
                  <a:srgbClr val="779BBB"/>
                </a:solidFill>
              </a:defRPr>
            </a:lvl1pPr>
            <a:lvl2pPr>
              <a:buFontTx/>
              <a:buNone/>
              <a:defRPr/>
            </a:lvl2pPr>
            <a:lvl3pPr>
              <a:buFontTx/>
              <a:buNone/>
              <a:defRPr/>
            </a:lvl3pPr>
            <a:lvl4pPr>
              <a:buFontTx/>
              <a:buNone/>
              <a:defRPr/>
            </a:lvl4pPr>
            <a:lvl5pPr>
              <a:buFontTx/>
              <a:buNone/>
              <a:defRPr/>
            </a:lvl5pPr>
          </a:lstStyle>
          <a:p>
            <a:pPr lvl="0"/>
            <a:r>
              <a:rPr lang="da-DK"/>
              <a:t>Klik for at redigere typografi i masteren</a:t>
            </a:r>
          </a:p>
        </p:txBody>
      </p:sp>
      <p:sp>
        <p:nvSpPr>
          <p:cNvPr id="11" name="Date Placeholder 1"/>
          <p:cNvSpPr>
            <a:spLocks noGrp="1"/>
          </p:cNvSpPr>
          <p:nvPr>
            <p:ph type="dt" sz="half" idx="16"/>
          </p:nvPr>
        </p:nvSpPr>
        <p:spPr/>
        <p:txBody>
          <a:bodyPr/>
          <a:lstStyle>
            <a:lvl1pPr>
              <a:defRPr/>
            </a:lvl1pPr>
          </a:lstStyle>
          <a:p>
            <a:fld id="{04C9CD38-7C43-424B-8A15-3570B76FA148}" type="datetime1">
              <a:rPr lang="en-US"/>
              <a:pPr/>
              <a:t>3/8/2026</a:t>
            </a:fld>
            <a:endParaRPr lang="en-US"/>
          </a:p>
        </p:txBody>
      </p:sp>
      <p:sp>
        <p:nvSpPr>
          <p:cNvPr id="12" name="Slide Number Placeholder 3"/>
          <p:cNvSpPr>
            <a:spLocks noGrp="1"/>
          </p:cNvSpPr>
          <p:nvPr>
            <p:ph type="sldNum" sz="quarter" idx="17"/>
          </p:nvPr>
        </p:nvSpPr>
        <p:spPr/>
        <p:txBody>
          <a:bodyPr/>
          <a:lstStyle>
            <a:lvl1pPr>
              <a:defRPr/>
            </a:lvl1pPr>
          </a:lstStyle>
          <a:p>
            <a:fld id="{FB98E54B-E9FD-4535-B8C1-81EEB945B95A}" type="slidenum">
              <a:rPr lang="en-US"/>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tekstur við mynd">
    <p:spTree>
      <p:nvGrpSpPr>
        <p:cNvPr id="1" name=""/>
        <p:cNvGrpSpPr/>
        <p:nvPr/>
      </p:nvGrpSpPr>
      <p:grpSpPr>
        <a:xfrm>
          <a:off x="0" y="0"/>
          <a:ext cx="0" cy="0"/>
          <a:chOff x="0" y="0"/>
          <a:chExt cx="0" cy="0"/>
        </a:xfrm>
      </p:grpSpPr>
      <p:sp>
        <p:nvSpPr>
          <p:cNvPr id="6" name="Rectangle 6"/>
          <p:cNvSpPr>
            <a:spLocks noChangeArrowheads="1"/>
          </p:cNvSpPr>
          <p:nvPr userDrawn="1"/>
        </p:nvSpPr>
        <p:spPr bwMode="auto">
          <a:xfrm>
            <a:off x="0" y="1947863"/>
            <a:ext cx="9144000" cy="3598862"/>
          </a:xfrm>
          <a:prstGeom prst="rect">
            <a:avLst/>
          </a:prstGeom>
          <a:solidFill>
            <a:srgbClr val="004E7D"/>
          </a:solidFill>
          <a:ln w="9525">
            <a:solidFill>
              <a:srgbClr val="004D7D"/>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7" name="TextBox 7"/>
          <p:cNvSpPr txBox="1"/>
          <p:nvPr userDrawn="1"/>
        </p:nvSpPr>
        <p:spPr>
          <a:xfrm>
            <a:off x="-3513138" y="2493963"/>
            <a:ext cx="2017713" cy="584200"/>
          </a:xfrm>
          <a:prstGeom prst="rect">
            <a:avLst/>
          </a:prstGeom>
          <a:noFill/>
        </p:spPr>
        <p:txBody>
          <a:bodyPr>
            <a:spAutoFit/>
          </a:bodyPr>
          <a:lstStyle/>
          <a:p>
            <a:r>
              <a:rPr lang="en-US" sz="1600">
                <a:solidFill>
                  <a:schemeClr val="bg1"/>
                </a:solidFill>
                <a:latin typeface="Helvetica Neue" charset="0"/>
              </a:rPr>
              <a:t>Stødd á myndini </a:t>
            </a:r>
            <a:br>
              <a:rPr lang="en-US" sz="1600">
                <a:solidFill>
                  <a:schemeClr val="bg1"/>
                </a:solidFill>
                <a:latin typeface="Helvetica Neue" charset="0"/>
              </a:rPr>
            </a:br>
            <a:r>
              <a:rPr lang="en-US" sz="1600">
                <a:solidFill>
                  <a:schemeClr val="bg1"/>
                </a:solidFill>
                <a:latin typeface="Helvetica Neue" charset="0"/>
              </a:rPr>
              <a:t>er 10x10 cm </a:t>
            </a:r>
          </a:p>
        </p:txBody>
      </p:sp>
      <p:cxnSp>
        <p:nvCxnSpPr>
          <p:cNvPr id="9" name="Straight Arrow Connector 8"/>
          <p:cNvCxnSpPr>
            <a:cxnSpLocks noChangeShapeType="1"/>
          </p:cNvCxnSpPr>
          <p:nvPr userDrawn="1"/>
        </p:nvCxnSpPr>
        <p:spPr bwMode="auto">
          <a:xfrm>
            <a:off x="-908050" y="2854325"/>
            <a:ext cx="490537" cy="1588"/>
          </a:xfrm>
          <a:prstGeom prst="straightConnector1">
            <a:avLst/>
          </a:prstGeom>
          <a:noFill/>
          <a:ln w="25400">
            <a:solidFill>
              <a:schemeClr val="bg1"/>
            </a:solidFill>
            <a:round/>
            <a:headEnd/>
            <a:tailEnd type="arrow" w="med" len="med"/>
          </a:ln>
          <a:effectLst>
            <a:outerShdw dist="20000" dir="5400000" rotWithShape="0">
              <a:srgbClr val="808080">
                <a:alpha val="37999"/>
              </a:srgbClr>
            </a:outerShdw>
          </a:effectLst>
        </p:spPr>
      </p:cxnSp>
      <p:pic>
        <p:nvPicPr>
          <p:cNvPr id="10" name="Picture 11" descr="Outline copy.ai"/>
          <p:cNvPicPr>
            <a:picLocks noChangeAspect="1"/>
          </p:cNvPicPr>
          <p:nvPr userDrawn="1"/>
        </p:nvPicPr>
        <p:blipFill>
          <a:blip r:embed="rId2"/>
          <a:srcRect l="36180" t="34206" r="38141" b="33202"/>
          <a:stretch>
            <a:fillRect/>
          </a:stretch>
        </p:blipFill>
        <p:spPr bwMode="auto">
          <a:xfrm rot="761910">
            <a:off x="5461000" y="-1308100"/>
            <a:ext cx="5318125" cy="6748463"/>
          </a:xfrm>
          <a:prstGeom prst="rect">
            <a:avLst/>
          </a:prstGeom>
          <a:noFill/>
          <a:ln w="9525">
            <a:noFill/>
            <a:miter lim="800000"/>
            <a:headEnd/>
            <a:tailEnd/>
          </a:ln>
        </p:spPr>
      </p:pic>
      <p:sp>
        <p:nvSpPr>
          <p:cNvPr id="11" name="TextBox 10"/>
          <p:cNvSpPr txBox="1"/>
          <p:nvPr userDrawn="1"/>
        </p:nvSpPr>
        <p:spPr>
          <a:xfrm>
            <a:off x="-3513138" y="0"/>
            <a:ext cx="2819400" cy="2062163"/>
          </a:xfrm>
          <a:prstGeom prst="rect">
            <a:avLst/>
          </a:prstGeom>
          <a:noFill/>
        </p:spPr>
        <p:txBody>
          <a:bodyPr>
            <a:spAutoFit/>
          </a:bodyPr>
          <a:lstStyle/>
          <a:p>
            <a:r>
              <a:rPr lang="en-US" sz="1600">
                <a:solidFill>
                  <a:schemeClr val="bg1"/>
                </a:solidFill>
                <a:latin typeface="Helvetica Neue" charset="0"/>
              </a:rPr>
              <a:t>Ein yvirskrifti skal eggja móttakaran. Hon skal siga hvat er áhugavert við hesi slide (t.d. ovurstórur áhugi fyri NVD) – hon skal ikki bara koma við einkisigandi staðfestingum, sum t.d.  “umsøkjarar”</a:t>
            </a:r>
          </a:p>
        </p:txBody>
      </p:sp>
      <p:cxnSp>
        <p:nvCxnSpPr>
          <p:cNvPr id="12" name="Straight Arrow Connector 11"/>
          <p:cNvCxnSpPr>
            <a:cxnSpLocks noChangeShapeType="1"/>
          </p:cNvCxnSpPr>
          <p:nvPr userDrawn="1"/>
        </p:nvCxnSpPr>
        <p:spPr bwMode="auto">
          <a:xfrm>
            <a:off x="-908050" y="676275"/>
            <a:ext cx="490537" cy="1588"/>
          </a:xfrm>
          <a:prstGeom prst="straightConnector1">
            <a:avLst/>
          </a:prstGeom>
          <a:noFill/>
          <a:ln w="25400">
            <a:solidFill>
              <a:schemeClr val="bg1"/>
            </a:solidFill>
            <a:round/>
            <a:headEnd/>
            <a:tailEnd type="arrow" w="med" len="med"/>
          </a:ln>
          <a:effectLst>
            <a:outerShdw dist="20000" dir="5400000" rotWithShape="0">
              <a:srgbClr val="808080">
                <a:alpha val="37999"/>
              </a:srgbClr>
            </a:outerShdw>
          </a:effectLst>
        </p:spPr>
      </p:cxnSp>
      <p:sp>
        <p:nvSpPr>
          <p:cNvPr id="13" name="TextBox 12"/>
          <p:cNvSpPr txBox="1"/>
          <p:nvPr userDrawn="1"/>
        </p:nvSpPr>
        <p:spPr>
          <a:xfrm>
            <a:off x="-3513138" y="3627438"/>
            <a:ext cx="2819400" cy="3292475"/>
          </a:xfrm>
          <a:prstGeom prst="rect">
            <a:avLst/>
          </a:prstGeom>
          <a:noFill/>
        </p:spPr>
        <p:txBody>
          <a:bodyPr>
            <a:spAutoFit/>
          </a:bodyPr>
          <a:lstStyle/>
          <a:p>
            <a:r>
              <a:rPr lang="en-US" sz="1600">
                <a:solidFill>
                  <a:schemeClr val="bg1"/>
                </a:solidFill>
                <a:latin typeface="Helvetica Neue" charset="0"/>
              </a:rPr>
              <a:t>Henda slide er mest egnað til image framløgur ella at fáa eitt sindur av variatión í sjálva framløguna hjá tykkum.</a:t>
            </a:r>
          </a:p>
          <a:p>
            <a:endParaRPr lang="en-US" sz="1600">
              <a:solidFill>
                <a:schemeClr val="bg1"/>
              </a:solidFill>
              <a:latin typeface="Helvetica Neue" charset="0"/>
            </a:endParaRPr>
          </a:p>
          <a:p>
            <a:r>
              <a:rPr lang="en-US" sz="1600">
                <a:solidFill>
                  <a:schemeClr val="bg1"/>
                </a:solidFill>
                <a:latin typeface="Helvetica Neue" charset="0"/>
              </a:rPr>
              <a:t>T.d. um tit vilja vísa á útbúgvingarnar hjá tykkum, so riggar væl her at hava mynd sum umboðar útbúgvingina og við stikkorðum í høgru siga meira um útbúgvingina </a:t>
            </a:r>
          </a:p>
        </p:txBody>
      </p:sp>
      <p:cxnSp>
        <p:nvCxnSpPr>
          <p:cNvPr id="14" name="Straight Arrow Connector 13"/>
          <p:cNvCxnSpPr>
            <a:cxnSpLocks noChangeShapeType="1"/>
          </p:cNvCxnSpPr>
          <p:nvPr userDrawn="1"/>
        </p:nvCxnSpPr>
        <p:spPr bwMode="auto">
          <a:xfrm>
            <a:off x="-908050" y="4302125"/>
            <a:ext cx="490537" cy="1588"/>
          </a:xfrm>
          <a:prstGeom prst="straightConnector1">
            <a:avLst/>
          </a:prstGeom>
          <a:noFill/>
          <a:ln w="25400">
            <a:solidFill>
              <a:schemeClr val="bg1"/>
            </a:solidFill>
            <a:round/>
            <a:headEnd/>
            <a:tailEnd type="arrow" w="med" len="med"/>
          </a:ln>
          <a:effectLst>
            <a:outerShdw dist="20000" dir="5400000" rotWithShape="0">
              <a:srgbClr val="808080">
                <a:alpha val="37999"/>
              </a:srgbClr>
            </a:outerShdw>
          </a:effectLst>
        </p:spPr>
      </p:cxnSp>
      <p:sp>
        <p:nvSpPr>
          <p:cNvPr id="8" name="Picture Placeholder 7"/>
          <p:cNvSpPr>
            <a:spLocks noGrp="1"/>
          </p:cNvSpPr>
          <p:nvPr>
            <p:ph type="pic" sz="quarter" idx="13"/>
          </p:nvPr>
        </p:nvSpPr>
        <p:spPr>
          <a:xfrm>
            <a:off x="3" y="1947864"/>
            <a:ext cx="3600000" cy="3600000"/>
          </a:xfrm>
        </p:spPr>
        <p:txBody>
          <a:bodyPr rtlCol="0">
            <a:normAutofit/>
          </a:bodyPr>
          <a:lstStyle/>
          <a:p>
            <a:pPr lvl="0"/>
            <a:r>
              <a:rPr lang="da-DK" noProof="0"/>
              <a:t>Klik på ikonet for at tilføje et billede</a:t>
            </a:r>
            <a:endParaRPr lang="en-US" noProof="0" dirty="0"/>
          </a:p>
        </p:txBody>
      </p:sp>
      <p:sp>
        <p:nvSpPr>
          <p:cNvPr id="15" name="Title 1"/>
          <p:cNvSpPr>
            <a:spLocks noGrp="1"/>
          </p:cNvSpPr>
          <p:nvPr>
            <p:ph type="title"/>
          </p:nvPr>
        </p:nvSpPr>
        <p:spPr>
          <a:xfrm>
            <a:off x="457200" y="350839"/>
            <a:ext cx="8229600" cy="614362"/>
          </a:xfrm>
        </p:spPr>
        <p:txBody>
          <a:bodyPr lIns="0" tIns="0" rIns="0" bIns="0"/>
          <a:lstStyle>
            <a:lvl1pPr marL="0" marR="0" indent="0" algn="l" defTabSz="457200" rtl="0" eaLnBrk="1" fontAlgn="auto" latinLnBrk="0" hangingPunct="1">
              <a:lnSpc>
                <a:spcPct val="100000"/>
              </a:lnSpc>
              <a:spcBef>
                <a:spcPct val="0"/>
              </a:spcBef>
              <a:spcAft>
                <a:spcPts val="0"/>
              </a:spcAft>
              <a:buClrTx/>
              <a:buSzTx/>
              <a:buFontTx/>
              <a:buNone/>
              <a:tabLst/>
              <a:defRPr b="0" i="0">
                <a:solidFill>
                  <a:srgbClr val="004E7D"/>
                </a:solidFill>
                <a:latin typeface="Arial Black"/>
                <a:cs typeface="Arial Bold"/>
              </a:defRPr>
            </a:lvl1pPr>
          </a:lstStyle>
          <a:p>
            <a:pPr lvl="0"/>
            <a:r>
              <a:rPr lang="da-DK"/>
              <a:t>Klik for at redigere titeltypografi i masteren</a:t>
            </a:r>
            <a:endParaRPr lang="en-US" dirty="0"/>
          </a:p>
        </p:txBody>
      </p:sp>
      <p:sp>
        <p:nvSpPr>
          <p:cNvPr id="17" name="Text Placeholder 15"/>
          <p:cNvSpPr>
            <a:spLocks noGrp="1"/>
          </p:cNvSpPr>
          <p:nvPr>
            <p:ph type="body" sz="quarter" idx="15"/>
          </p:nvPr>
        </p:nvSpPr>
        <p:spPr>
          <a:xfrm>
            <a:off x="457200" y="943769"/>
            <a:ext cx="8229600" cy="465138"/>
          </a:xfrm>
        </p:spPr>
        <p:txBody>
          <a:bodyPr lIns="0" tIns="0" rIns="0" bIns="0" anchor="ctr"/>
          <a:lstStyle>
            <a:lvl1pPr>
              <a:buFontTx/>
              <a:buNone/>
              <a:defRPr sz="2600">
                <a:solidFill>
                  <a:srgbClr val="779BBB"/>
                </a:solidFill>
              </a:defRPr>
            </a:lvl1pPr>
            <a:lvl2pPr>
              <a:buFontTx/>
              <a:buNone/>
              <a:defRPr/>
            </a:lvl2pPr>
            <a:lvl3pPr>
              <a:buFontTx/>
              <a:buNone/>
              <a:defRPr/>
            </a:lvl3pPr>
            <a:lvl4pPr>
              <a:buFontTx/>
              <a:buNone/>
              <a:defRPr/>
            </a:lvl4pPr>
            <a:lvl5pPr>
              <a:buFontTx/>
              <a:buNone/>
              <a:defRPr/>
            </a:lvl5pPr>
          </a:lstStyle>
          <a:p>
            <a:pPr lvl="0"/>
            <a:r>
              <a:rPr lang="da-DK"/>
              <a:t>Klik for at redigere typografi i masteren</a:t>
            </a:r>
          </a:p>
        </p:txBody>
      </p:sp>
      <p:sp>
        <p:nvSpPr>
          <p:cNvPr id="24" name="Text Placeholder 12"/>
          <p:cNvSpPr>
            <a:spLocks noGrp="1"/>
          </p:cNvSpPr>
          <p:nvPr>
            <p:ph type="body" sz="quarter" idx="14"/>
          </p:nvPr>
        </p:nvSpPr>
        <p:spPr>
          <a:xfrm>
            <a:off x="3784600" y="2066395"/>
            <a:ext cx="4902200" cy="3351897"/>
          </a:xfrm>
        </p:spPr>
        <p:txBody>
          <a:bodyPr>
            <a:normAutofit/>
          </a:bodyPr>
          <a:lstStyle>
            <a:lvl1pPr>
              <a:buFontTx/>
              <a:buNone/>
              <a:defRPr sz="2000">
                <a:solidFill>
                  <a:schemeClr val="bg1"/>
                </a:solidFill>
              </a:defRPr>
            </a:lvl1pPr>
            <a:lvl2pPr>
              <a:buFontTx/>
              <a:buNone/>
              <a:defRPr sz="1800">
                <a:solidFill>
                  <a:schemeClr val="bg1"/>
                </a:solidFill>
              </a:defRPr>
            </a:lvl2pPr>
            <a:lvl3pPr>
              <a:buFontTx/>
              <a:buNone/>
              <a:defRPr sz="1800">
                <a:solidFill>
                  <a:schemeClr val="bg1"/>
                </a:solidFill>
              </a:defRPr>
            </a:lvl3pPr>
            <a:lvl4pPr>
              <a:buFontTx/>
              <a:buNone/>
              <a:defRPr sz="1800">
                <a:solidFill>
                  <a:schemeClr val="bg1"/>
                </a:solidFill>
              </a:defRPr>
            </a:lvl4pPr>
            <a:lvl5pPr>
              <a:buFontTx/>
              <a:buNone/>
              <a:defRPr sz="1800">
                <a:solidFill>
                  <a:schemeClr val="bg1"/>
                </a:solidFill>
              </a:defRPr>
            </a:lvl5pPr>
          </a:lstStyle>
          <a:p>
            <a:pPr lvl="0"/>
            <a:r>
              <a:rPr lang="da-DK"/>
              <a:t>Klik for at redigere typografi i masteren</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6"/>
          <p:cNvSpPr>
            <a:spLocks noChangeArrowheads="1"/>
          </p:cNvSpPr>
          <p:nvPr userDrawn="1"/>
        </p:nvSpPr>
        <p:spPr bwMode="auto">
          <a:xfrm>
            <a:off x="0" y="0"/>
            <a:ext cx="9144000" cy="6858000"/>
          </a:xfrm>
          <a:prstGeom prst="rect">
            <a:avLst/>
          </a:prstGeom>
          <a:solidFill>
            <a:srgbClr val="004E7D"/>
          </a:solidFill>
          <a:ln w="9525">
            <a:solidFill>
              <a:srgbClr val="004D7D"/>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6" name="TextBox 7"/>
          <p:cNvSpPr txBox="1"/>
          <p:nvPr userDrawn="1"/>
        </p:nvSpPr>
        <p:spPr>
          <a:xfrm>
            <a:off x="-3513138" y="350838"/>
            <a:ext cx="2819400" cy="2062162"/>
          </a:xfrm>
          <a:prstGeom prst="rect">
            <a:avLst/>
          </a:prstGeom>
          <a:noFill/>
        </p:spPr>
        <p:txBody>
          <a:bodyPr>
            <a:spAutoFit/>
          </a:bodyPr>
          <a:lstStyle/>
          <a:p>
            <a:r>
              <a:rPr lang="en-US" sz="1600">
                <a:solidFill>
                  <a:schemeClr val="bg1"/>
                </a:solidFill>
                <a:latin typeface="Helvetica Neue" charset="0"/>
              </a:rPr>
              <a:t>Ein yvirskrifti skal eggja móttakaran. Hon skal siga hvat er áhugavert við hesi slide (t.d. ovurstórur áhugi fyri NVD) – hon skal ikki bara koma við einkisigandi staðfestingum, sum t.d.  “umsøkjarar”</a:t>
            </a:r>
          </a:p>
        </p:txBody>
      </p:sp>
      <p:cxnSp>
        <p:nvCxnSpPr>
          <p:cNvPr id="7" name="Straight Arrow Connector 8"/>
          <p:cNvCxnSpPr>
            <a:cxnSpLocks noChangeShapeType="1"/>
          </p:cNvCxnSpPr>
          <p:nvPr userDrawn="1"/>
        </p:nvCxnSpPr>
        <p:spPr bwMode="auto">
          <a:xfrm>
            <a:off x="-908050" y="1027113"/>
            <a:ext cx="490537" cy="1587"/>
          </a:xfrm>
          <a:prstGeom prst="straightConnector1">
            <a:avLst/>
          </a:prstGeom>
          <a:noFill/>
          <a:ln w="25400">
            <a:solidFill>
              <a:schemeClr val="bg1"/>
            </a:solidFill>
            <a:round/>
            <a:headEnd/>
            <a:tailEnd type="arrow" w="med" len="med"/>
          </a:ln>
          <a:effectLst>
            <a:outerShdw dist="20000" dir="5400000" rotWithShape="0">
              <a:srgbClr val="808080">
                <a:alpha val="37999"/>
              </a:srgbClr>
            </a:outerShdw>
          </a:effectLst>
        </p:spPr>
      </p:cxnSp>
      <p:sp>
        <p:nvSpPr>
          <p:cNvPr id="8" name="TextBox 9"/>
          <p:cNvSpPr txBox="1"/>
          <p:nvPr userDrawn="1"/>
        </p:nvSpPr>
        <p:spPr>
          <a:xfrm>
            <a:off x="-3513138" y="3087688"/>
            <a:ext cx="2819400" cy="1077912"/>
          </a:xfrm>
          <a:prstGeom prst="rect">
            <a:avLst/>
          </a:prstGeom>
          <a:noFill/>
        </p:spPr>
        <p:txBody>
          <a:bodyPr>
            <a:spAutoFit/>
          </a:bodyPr>
          <a:lstStyle/>
          <a:p>
            <a:r>
              <a:rPr lang="en-US" sz="1600">
                <a:solidFill>
                  <a:schemeClr val="bg1"/>
                </a:solidFill>
                <a:latin typeface="Helvetica Neue" charset="0"/>
              </a:rPr>
              <a:t>Henda slide er mest egnað til image framløgur ella at fáa eitt sindur av variatión í sjálva framløguna hjá tykkum </a:t>
            </a:r>
          </a:p>
        </p:txBody>
      </p:sp>
      <p:cxnSp>
        <p:nvCxnSpPr>
          <p:cNvPr id="9" name="Straight Arrow Connector 10"/>
          <p:cNvCxnSpPr>
            <a:cxnSpLocks noChangeShapeType="1"/>
          </p:cNvCxnSpPr>
          <p:nvPr userDrawn="1"/>
        </p:nvCxnSpPr>
        <p:spPr bwMode="auto">
          <a:xfrm>
            <a:off x="-908050" y="3763963"/>
            <a:ext cx="490537" cy="1587"/>
          </a:xfrm>
          <a:prstGeom prst="straightConnector1">
            <a:avLst/>
          </a:prstGeom>
          <a:noFill/>
          <a:ln w="25400">
            <a:solidFill>
              <a:schemeClr val="bg1"/>
            </a:solidFill>
            <a:round/>
            <a:headEnd/>
            <a:tailEnd type="arrow" w="med" len="med"/>
          </a:ln>
          <a:effectLst>
            <a:outerShdw dist="20000" dir="5400000" rotWithShape="0">
              <a:srgbClr val="808080">
                <a:alpha val="37999"/>
              </a:srgbClr>
            </a:outerShdw>
          </a:effectLst>
        </p:spPr>
      </p:cxnSp>
      <p:sp>
        <p:nvSpPr>
          <p:cNvPr id="17" name="Text Placeholder 12"/>
          <p:cNvSpPr>
            <a:spLocks noGrp="1"/>
          </p:cNvSpPr>
          <p:nvPr>
            <p:ph type="body" sz="quarter" idx="14"/>
          </p:nvPr>
        </p:nvSpPr>
        <p:spPr>
          <a:xfrm>
            <a:off x="457200" y="2066395"/>
            <a:ext cx="8229600" cy="4289955"/>
          </a:xfrm>
        </p:spPr>
        <p:txBody>
          <a:bodyPr numCol="2">
            <a:normAutofit/>
          </a:bodyPr>
          <a:lstStyle>
            <a:lvl1pPr>
              <a:buFontTx/>
              <a:buNone/>
              <a:defRPr sz="2000">
                <a:solidFill>
                  <a:schemeClr val="bg1"/>
                </a:solidFill>
              </a:defRPr>
            </a:lvl1pPr>
            <a:lvl2pPr>
              <a:buFontTx/>
              <a:buNone/>
              <a:defRPr sz="1800">
                <a:solidFill>
                  <a:schemeClr val="bg1"/>
                </a:solidFill>
              </a:defRPr>
            </a:lvl2pPr>
            <a:lvl3pPr>
              <a:buFontTx/>
              <a:buNone/>
              <a:defRPr sz="1800">
                <a:solidFill>
                  <a:schemeClr val="bg1"/>
                </a:solidFill>
              </a:defRPr>
            </a:lvl3pPr>
            <a:lvl4pPr>
              <a:buFontTx/>
              <a:buNone/>
              <a:defRPr sz="1800">
                <a:solidFill>
                  <a:schemeClr val="bg1"/>
                </a:solidFill>
              </a:defRPr>
            </a:lvl4pPr>
            <a:lvl5pPr>
              <a:buFontTx/>
              <a:buNone/>
              <a:defRPr sz="1800">
                <a:solidFill>
                  <a:schemeClr val="bg1"/>
                </a:solidFill>
              </a:defRPr>
            </a:lvl5pPr>
          </a:lstStyle>
          <a:p>
            <a:pPr lvl="0"/>
            <a:r>
              <a:rPr lang="da-DK"/>
              <a:t>Klik for at redigere typografi i masteren</a:t>
            </a:r>
          </a:p>
        </p:txBody>
      </p:sp>
      <p:sp>
        <p:nvSpPr>
          <p:cNvPr id="18" name="Title 1"/>
          <p:cNvSpPr>
            <a:spLocks noGrp="1"/>
          </p:cNvSpPr>
          <p:nvPr>
            <p:ph type="title"/>
          </p:nvPr>
        </p:nvSpPr>
        <p:spPr>
          <a:xfrm>
            <a:off x="457200" y="350839"/>
            <a:ext cx="8229600" cy="614362"/>
          </a:xfrm>
        </p:spPr>
        <p:txBody>
          <a:bodyPr lIns="0" tIns="0" rIns="0" bIns="0"/>
          <a:lstStyle>
            <a:lvl1pPr marL="0" marR="0" indent="0" algn="l" defTabSz="457200" rtl="0" eaLnBrk="1" fontAlgn="auto" latinLnBrk="0" hangingPunct="1">
              <a:lnSpc>
                <a:spcPct val="100000"/>
              </a:lnSpc>
              <a:spcBef>
                <a:spcPct val="0"/>
              </a:spcBef>
              <a:spcAft>
                <a:spcPts val="0"/>
              </a:spcAft>
              <a:buClrTx/>
              <a:buSzTx/>
              <a:buFontTx/>
              <a:buNone/>
              <a:tabLst/>
              <a:defRPr b="0" i="0">
                <a:solidFill>
                  <a:srgbClr val="FFFFFF"/>
                </a:solidFill>
                <a:latin typeface="Arial Black"/>
                <a:cs typeface="Arial Bold"/>
              </a:defRPr>
            </a:lvl1pPr>
          </a:lstStyle>
          <a:p>
            <a:pPr lvl="0"/>
            <a:r>
              <a:rPr lang="da-DK"/>
              <a:t>Klik for at redigere titeltypografi i masteren</a:t>
            </a:r>
            <a:endParaRPr lang="en-US" dirty="0"/>
          </a:p>
        </p:txBody>
      </p:sp>
      <p:sp>
        <p:nvSpPr>
          <p:cNvPr id="19" name="Text Placeholder 15"/>
          <p:cNvSpPr>
            <a:spLocks noGrp="1"/>
          </p:cNvSpPr>
          <p:nvPr>
            <p:ph type="body" sz="quarter" idx="15"/>
          </p:nvPr>
        </p:nvSpPr>
        <p:spPr>
          <a:xfrm>
            <a:off x="457200" y="943769"/>
            <a:ext cx="8229600" cy="465138"/>
          </a:xfrm>
        </p:spPr>
        <p:txBody>
          <a:bodyPr lIns="0" tIns="0" rIns="0" bIns="0" anchor="ctr"/>
          <a:lstStyle>
            <a:lvl1pPr>
              <a:buFontTx/>
              <a:buNone/>
              <a:defRPr sz="2600">
                <a:solidFill>
                  <a:srgbClr val="779BBB"/>
                </a:solidFill>
              </a:defRPr>
            </a:lvl1pPr>
            <a:lvl2pPr>
              <a:buFontTx/>
              <a:buNone/>
              <a:defRPr/>
            </a:lvl2pPr>
            <a:lvl3pPr>
              <a:buFontTx/>
              <a:buNone/>
              <a:defRPr/>
            </a:lvl3pPr>
            <a:lvl4pPr>
              <a:buFontTx/>
              <a:buNone/>
              <a:defRPr/>
            </a:lvl4pPr>
            <a:lvl5pPr>
              <a:buFontTx/>
              <a:buNone/>
              <a:defRPr/>
            </a:lvl5pPr>
          </a:lstStyle>
          <a:p>
            <a:pPr lvl="0"/>
            <a:r>
              <a:rPr lang="da-DK"/>
              <a:t>Klik for at redigere typografi i masteren</a:t>
            </a:r>
          </a:p>
        </p:txBody>
      </p:sp>
      <p:sp>
        <p:nvSpPr>
          <p:cNvPr id="10" name="Date Placeholder 1"/>
          <p:cNvSpPr>
            <a:spLocks noGrp="1"/>
          </p:cNvSpPr>
          <p:nvPr>
            <p:ph type="dt" sz="half" idx="16"/>
          </p:nvPr>
        </p:nvSpPr>
        <p:spPr/>
        <p:txBody>
          <a:bodyPr/>
          <a:lstStyle>
            <a:lvl1pPr>
              <a:defRPr/>
            </a:lvl1pPr>
          </a:lstStyle>
          <a:p>
            <a:fld id="{E4420E59-CB4B-443A-9DCC-7EB2FC6F9C45}" type="datetime1">
              <a:rPr lang="en-US"/>
              <a:pPr/>
              <a:t>3/8/2026</a:t>
            </a:fld>
            <a:endParaRPr lang="en-US"/>
          </a:p>
        </p:txBody>
      </p:sp>
      <p:sp>
        <p:nvSpPr>
          <p:cNvPr id="11" name="Footer Placeholder 2"/>
          <p:cNvSpPr>
            <a:spLocks noGrp="1"/>
          </p:cNvSpPr>
          <p:nvPr>
            <p:ph type="ftr" sz="quarter" idx="17"/>
          </p:nvPr>
        </p:nvSpPr>
        <p:spPr>
          <a:xfrm>
            <a:off x="3124200" y="6356350"/>
            <a:ext cx="2895600" cy="365125"/>
          </a:xfrm>
          <a:prstGeom prst="rect">
            <a:avLst/>
          </a:prstGeom>
        </p:spPr>
        <p:txBody>
          <a:bodyPr/>
          <a:lstStyle>
            <a:lvl1pPr>
              <a:defRPr>
                <a:cs typeface="ＭＳ Ｐゴシック" charset="-128"/>
              </a:defRPr>
            </a:lvl1pPr>
          </a:lstStyle>
          <a:p>
            <a:pPr>
              <a:defRPr/>
            </a:pPr>
            <a:endParaRPr lang="en-US"/>
          </a:p>
        </p:txBody>
      </p:sp>
      <p:sp>
        <p:nvSpPr>
          <p:cNvPr id="12" name="Slide Number Placeholder 3"/>
          <p:cNvSpPr>
            <a:spLocks noGrp="1"/>
          </p:cNvSpPr>
          <p:nvPr>
            <p:ph type="sldNum" sz="quarter" idx="18"/>
          </p:nvPr>
        </p:nvSpPr>
        <p:spPr/>
        <p:txBody>
          <a:bodyPr/>
          <a:lstStyle>
            <a:lvl1pPr>
              <a:defRPr/>
            </a:lvl1pPr>
          </a:lstStyle>
          <a:p>
            <a:fld id="{0959DD55-6087-4FB2-870C-8EE5723341D0}" type="slidenum">
              <a:rPr lang="en-US"/>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imagetekstur við mynd">
    <p:spTree>
      <p:nvGrpSpPr>
        <p:cNvPr id="1" name=""/>
        <p:cNvGrpSpPr/>
        <p:nvPr/>
      </p:nvGrpSpPr>
      <p:grpSpPr>
        <a:xfrm>
          <a:off x="0" y="0"/>
          <a:ext cx="0" cy="0"/>
          <a:chOff x="0" y="0"/>
          <a:chExt cx="0" cy="0"/>
        </a:xfrm>
      </p:grpSpPr>
      <p:sp>
        <p:nvSpPr>
          <p:cNvPr id="6" name="Rectangle 6"/>
          <p:cNvSpPr>
            <a:spLocks noChangeArrowheads="1"/>
          </p:cNvSpPr>
          <p:nvPr userDrawn="1"/>
        </p:nvSpPr>
        <p:spPr bwMode="auto">
          <a:xfrm>
            <a:off x="0" y="0"/>
            <a:ext cx="9144000" cy="6858000"/>
          </a:xfrm>
          <a:prstGeom prst="rect">
            <a:avLst/>
          </a:prstGeom>
          <a:solidFill>
            <a:srgbClr val="004E7D"/>
          </a:solidFill>
          <a:ln w="9525">
            <a:solidFill>
              <a:srgbClr val="004D7D"/>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7" name="TextBox 7"/>
          <p:cNvSpPr txBox="1"/>
          <p:nvPr userDrawn="1"/>
        </p:nvSpPr>
        <p:spPr>
          <a:xfrm>
            <a:off x="-3513138" y="2493963"/>
            <a:ext cx="2017713" cy="584200"/>
          </a:xfrm>
          <a:prstGeom prst="rect">
            <a:avLst/>
          </a:prstGeom>
          <a:noFill/>
        </p:spPr>
        <p:txBody>
          <a:bodyPr>
            <a:spAutoFit/>
          </a:bodyPr>
          <a:lstStyle/>
          <a:p>
            <a:r>
              <a:rPr lang="en-US" sz="1600">
                <a:solidFill>
                  <a:schemeClr val="bg1"/>
                </a:solidFill>
                <a:latin typeface="Helvetica Neue" charset="0"/>
              </a:rPr>
              <a:t>Stødd á myndini </a:t>
            </a:r>
            <a:br>
              <a:rPr lang="en-US" sz="1600">
                <a:solidFill>
                  <a:schemeClr val="bg1"/>
                </a:solidFill>
                <a:latin typeface="Helvetica Neue" charset="0"/>
              </a:rPr>
            </a:br>
            <a:r>
              <a:rPr lang="en-US" sz="1600">
                <a:solidFill>
                  <a:schemeClr val="bg1"/>
                </a:solidFill>
                <a:latin typeface="Helvetica Neue" charset="0"/>
              </a:rPr>
              <a:t>er 10x10 cm </a:t>
            </a:r>
          </a:p>
        </p:txBody>
      </p:sp>
      <p:cxnSp>
        <p:nvCxnSpPr>
          <p:cNvPr id="9" name="Straight Arrow Connector 8"/>
          <p:cNvCxnSpPr>
            <a:cxnSpLocks noChangeShapeType="1"/>
          </p:cNvCxnSpPr>
          <p:nvPr userDrawn="1"/>
        </p:nvCxnSpPr>
        <p:spPr bwMode="auto">
          <a:xfrm>
            <a:off x="-908050" y="2854325"/>
            <a:ext cx="490537" cy="1588"/>
          </a:xfrm>
          <a:prstGeom prst="straightConnector1">
            <a:avLst/>
          </a:prstGeom>
          <a:noFill/>
          <a:ln w="25400">
            <a:solidFill>
              <a:schemeClr val="bg1"/>
            </a:solidFill>
            <a:round/>
            <a:headEnd/>
            <a:tailEnd type="arrow" w="med" len="med"/>
          </a:ln>
          <a:effectLst>
            <a:outerShdw dist="20000" dir="5400000" rotWithShape="0">
              <a:srgbClr val="808080">
                <a:alpha val="37999"/>
              </a:srgbClr>
            </a:outerShdw>
          </a:effectLst>
        </p:spPr>
      </p:cxnSp>
      <p:sp>
        <p:nvSpPr>
          <p:cNvPr id="10" name="TextBox 9"/>
          <p:cNvSpPr txBox="1"/>
          <p:nvPr userDrawn="1"/>
        </p:nvSpPr>
        <p:spPr>
          <a:xfrm>
            <a:off x="-3513138" y="0"/>
            <a:ext cx="2819400" cy="2062163"/>
          </a:xfrm>
          <a:prstGeom prst="rect">
            <a:avLst/>
          </a:prstGeom>
          <a:noFill/>
        </p:spPr>
        <p:txBody>
          <a:bodyPr>
            <a:spAutoFit/>
          </a:bodyPr>
          <a:lstStyle/>
          <a:p>
            <a:r>
              <a:rPr lang="en-US" sz="1600">
                <a:solidFill>
                  <a:schemeClr val="bg1"/>
                </a:solidFill>
                <a:latin typeface="Helvetica Neue" charset="0"/>
              </a:rPr>
              <a:t>Ein yvirskrifti skal eggja móttakaran. Hon skal siga hvat er áhugavert við hesi slide (t.d. ovurstórur áhugi fyri NVD) – hon skal ikki bara koma við einkisigandi staðfestingum, sum t.d.  “umsøkjarar”</a:t>
            </a:r>
          </a:p>
        </p:txBody>
      </p:sp>
      <p:cxnSp>
        <p:nvCxnSpPr>
          <p:cNvPr id="11" name="Straight Arrow Connector 10"/>
          <p:cNvCxnSpPr>
            <a:cxnSpLocks noChangeShapeType="1"/>
          </p:cNvCxnSpPr>
          <p:nvPr userDrawn="1"/>
        </p:nvCxnSpPr>
        <p:spPr bwMode="auto">
          <a:xfrm>
            <a:off x="-908050" y="676275"/>
            <a:ext cx="490537" cy="1588"/>
          </a:xfrm>
          <a:prstGeom prst="straightConnector1">
            <a:avLst/>
          </a:prstGeom>
          <a:noFill/>
          <a:ln w="25400">
            <a:solidFill>
              <a:schemeClr val="bg1"/>
            </a:solidFill>
            <a:round/>
            <a:headEnd/>
            <a:tailEnd type="arrow" w="med" len="med"/>
          </a:ln>
          <a:effectLst>
            <a:outerShdw dist="20000" dir="5400000" rotWithShape="0">
              <a:srgbClr val="808080">
                <a:alpha val="37999"/>
              </a:srgbClr>
            </a:outerShdw>
          </a:effectLst>
        </p:spPr>
      </p:cxnSp>
      <p:sp>
        <p:nvSpPr>
          <p:cNvPr id="12" name="TextBox 11"/>
          <p:cNvSpPr txBox="1"/>
          <p:nvPr userDrawn="1"/>
        </p:nvSpPr>
        <p:spPr>
          <a:xfrm>
            <a:off x="-3513138" y="3627438"/>
            <a:ext cx="2819400" cy="3292475"/>
          </a:xfrm>
          <a:prstGeom prst="rect">
            <a:avLst/>
          </a:prstGeom>
          <a:noFill/>
        </p:spPr>
        <p:txBody>
          <a:bodyPr>
            <a:spAutoFit/>
          </a:bodyPr>
          <a:lstStyle/>
          <a:p>
            <a:r>
              <a:rPr lang="en-US" sz="1600">
                <a:solidFill>
                  <a:schemeClr val="bg1"/>
                </a:solidFill>
                <a:latin typeface="Helvetica Neue" charset="0"/>
              </a:rPr>
              <a:t>Henda slide er mest egnað til image framløgur ella at fáa eitt sindur av variatión í sjálva framløguna hjá tykkum.</a:t>
            </a:r>
          </a:p>
          <a:p>
            <a:endParaRPr lang="en-US" sz="1600">
              <a:solidFill>
                <a:schemeClr val="bg1"/>
              </a:solidFill>
              <a:latin typeface="Helvetica Neue" charset="0"/>
            </a:endParaRPr>
          </a:p>
          <a:p>
            <a:r>
              <a:rPr lang="en-US" sz="1600">
                <a:solidFill>
                  <a:schemeClr val="bg1"/>
                </a:solidFill>
                <a:latin typeface="Helvetica Neue" charset="0"/>
              </a:rPr>
              <a:t>T.d. um tit vilja vísa á útbúgvingarnar hjá tykkum, so riggar væl her at hava mynd sum umboðar útbúgvingina og við stikkorðum í høgru siga meira um útbúgvingina </a:t>
            </a:r>
          </a:p>
        </p:txBody>
      </p:sp>
      <p:cxnSp>
        <p:nvCxnSpPr>
          <p:cNvPr id="13" name="Straight Arrow Connector 12"/>
          <p:cNvCxnSpPr>
            <a:cxnSpLocks noChangeShapeType="1"/>
          </p:cNvCxnSpPr>
          <p:nvPr userDrawn="1"/>
        </p:nvCxnSpPr>
        <p:spPr bwMode="auto">
          <a:xfrm>
            <a:off x="-908050" y="4302125"/>
            <a:ext cx="490537" cy="1588"/>
          </a:xfrm>
          <a:prstGeom prst="straightConnector1">
            <a:avLst/>
          </a:prstGeom>
          <a:noFill/>
          <a:ln w="25400">
            <a:solidFill>
              <a:schemeClr val="bg1"/>
            </a:solidFill>
            <a:round/>
            <a:headEnd/>
            <a:tailEnd type="arrow" w="med" len="med"/>
          </a:ln>
          <a:effectLst>
            <a:outerShdw dist="20000" dir="5400000" rotWithShape="0">
              <a:srgbClr val="808080">
                <a:alpha val="37999"/>
              </a:srgbClr>
            </a:outerShdw>
          </a:effectLst>
        </p:spPr>
      </p:cxnSp>
      <p:sp>
        <p:nvSpPr>
          <p:cNvPr id="8" name="Picture Placeholder 7"/>
          <p:cNvSpPr>
            <a:spLocks noGrp="1"/>
          </p:cNvSpPr>
          <p:nvPr>
            <p:ph type="pic" sz="quarter" idx="13"/>
          </p:nvPr>
        </p:nvSpPr>
        <p:spPr>
          <a:xfrm>
            <a:off x="3" y="1947864"/>
            <a:ext cx="3600000" cy="3600000"/>
          </a:xfrm>
        </p:spPr>
        <p:txBody>
          <a:bodyPr rtlCol="0">
            <a:normAutofit/>
          </a:bodyPr>
          <a:lstStyle/>
          <a:p>
            <a:pPr lvl="0"/>
            <a:r>
              <a:rPr lang="da-DK" noProof="0"/>
              <a:t>Klik på ikonet for at tilføje et billede</a:t>
            </a:r>
            <a:endParaRPr lang="en-US" noProof="0" dirty="0"/>
          </a:p>
        </p:txBody>
      </p:sp>
      <p:sp>
        <p:nvSpPr>
          <p:cNvPr id="15" name="Title 1"/>
          <p:cNvSpPr>
            <a:spLocks noGrp="1"/>
          </p:cNvSpPr>
          <p:nvPr>
            <p:ph type="title"/>
          </p:nvPr>
        </p:nvSpPr>
        <p:spPr>
          <a:xfrm>
            <a:off x="457200" y="350839"/>
            <a:ext cx="8229600" cy="614362"/>
          </a:xfrm>
        </p:spPr>
        <p:txBody>
          <a:bodyPr lIns="0" tIns="0" rIns="0" bIns="0"/>
          <a:lstStyle>
            <a:lvl1pPr marL="0" marR="0" indent="0" algn="l" defTabSz="457200" rtl="0" eaLnBrk="1" fontAlgn="auto" latinLnBrk="0" hangingPunct="1">
              <a:lnSpc>
                <a:spcPct val="100000"/>
              </a:lnSpc>
              <a:spcBef>
                <a:spcPct val="0"/>
              </a:spcBef>
              <a:spcAft>
                <a:spcPts val="0"/>
              </a:spcAft>
              <a:buClrTx/>
              <a:buSzTx/>
              <a:buFontTx/>
              <a:buNone/>
              <a:tabLst/>
              <a:defRPr b="0" i="0">
                <a:solidFill>
                  <a:srgbClr val="FFFFFF"/>
                </a:solidFill>
                <a:latin typeface="Arial Black"/>
                <a:cs typeface="Arial Bold"/>
              </a:defRPr>
            </a:lvl1pPr>
          </a:lstStyle>
          <a:p>
            <a:pPr lvl="0"/>
            <a:r>
              <a:rPr lang="da-DK"/>
              <a:t>Klik for at redigere titeltypografi i masteren</a:t>
            </a:r>
            <a:endParaRPr lang="en-US" dirty="0"/>
          </a:p>
        </p:txBody>
      </p:sp>
      <p:sp>
        <p:nvSpPr>
          <p:cNvPr id="17" name="Text Placeholder 15"/>
          <p:cNvSpPr>
            <a:spLocks noGrp="1"/>
          </p:cNvSpPr>
          <p:nvPr>
            <p:ph type="body" sz="quarter" idx="15"/>
          </p:nvPr>
        </p:nvSpPr>
        <p:spPr>
          <a:xfrm>
            <a:off x="457200" y="943769"/>
            <a:ext cx="8229600" cy="465138"/>
          </a:xfrm>
        </p:spPr>
        <p:txBody>
          <a:bodyPr lIns="0" tIns="0" rIns="0" bIns="0" anchor="ctr"/>
          <a:lstStyle>
            <a:lvl1pPr>
              <a:buFontTx/>
              <a:buNone/>
              <a:defRPr sz="2600">
                <a:solidFill>
                  <a:srgbClr val="779BBB"/>
                </a:solidFill>
              </a:defRPr>
            </a:lvl1pPr>
            <a:lvl2pPr>
              <a:buFontTx/>
              <a:buNone/>
              <a:defRPr/>
            </a:lvl2pPr>
            <a:lvl3pPr>
              <a:buFontTx/>
              <a:buNone/>
              <a:defRPr/>
            </a:lvl3pPr>
            <a:lvl4pPr>
              <a:buFontTx/>
              <a:buNone/>
              <a:defRPr/>
            </a:lvl4pPr>
            <a:lvl5pPr>
              <a:buFontTx/>
              <a:buNone/>
              <a:defRPr/>
            </a:lvl5pPr>
          </a:lstStyle>
          <a:p>
            <a:pPr lvl="0"/>
            <a:r>
              <a:rPr lang="da-DK"/>
              <a:t>Klik for at redigere typografi i masteren</a:t>
            </a:r>
          </a:p>
        </p:txBody>
      </p:sp>
      <p:sp>
        <p:nvSpPr>
          <p:cNvPr id="24" name="Text Placeholder 12"/>
          <p:cNvSpPr>
            <a:spLocks noGrp="1"/>
          </p:cNvSpPr>
          <p:nvPr>
            <p:ph type="body" sz="quarter" idx="14"/>
          </p:nvPr>
        </p:nvSpPr>
        <p:spPr>
          <a:xfrm>
            <a:off x="3784600" y="2066395"/>
            <a:ext cx="4902200" cy="4340049"/>
          </a:xfrm>
        </p:spPr>
        <p:txBody>
          <a:bodyPr>
            <a:normAutofit/>
          </a:bodyPr>
          <a:lstStyle>
            <a:lvl1pPr>
              <a:buFontTx/>
              <a:buNone/>
              <a:defRPr sz="2000">
                <a:solidFill>
                  <a:schemeClr val="bg1"/>
                </a:solidFill>
              </a:defRPr>
            </a:lvl1pPr>
            <a:lvl2pPr>
              <a:buFontTx/>
              <a:buNone/>
              <a:defRPr sz="1800">
                <a:solidFill>
                  <a:schemeClr val="bg1"/>
                </a:solidFill>
              </a:defRPr>
            </a:lvl2pPr>
            <a:lvl3pPr>
              <a:buFontTx/>
              <a:buNone/>
              <a:defRPr sz="1800">
                <a:solidFill>
                  <a:schemeClr val="bg1"/>
                </a:solidFill>
              </a:defRPr>
            </a:lvl3pPr>
            <a:lvl4pPr>
              <a:buFontTx/>
              <a:buNone/>
              <a:defRPr sz="1800">
                <a:solidFill>
                  <a:schemeClr val="bg1"/>
                </a:solidFill>
              </a:defRPr>
            </a:lvl4pPr>
            <a:lvl5pPr>
              <a:buFontTx/>
              <a:buNone/>
              <a:defRPr sz="1800">
                <a:solidFill>
                  <a:schemeClr val="bg1"/>
                </a:solidFill>
              </a:defRPr>
            </a:lvl5pPr>
          </a:lstStyle>
          <a:p>
            <a:pPr lvl="0"/>
            <a:r>
              <a:rPr lang="da-DK"/>
              <a:t>Klik for at redigere typografi i masteren</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síða við mynsturi">
    <p:spTree>
      <p:nvGrpSpPr>
        <p:cNvPr id="1" name=""/>
        <p:cNvGrpSpPr/>
        <p:nvPr/>
      </p:nvGrpSpPr>
      <p:grpSpPr>
        <a:xfrm>
          <a:off x="0" y="0"/>
          <a:ext cx="0" cy="0"/>
          <a:chOff x="0" y="0"/>
          <a:chExt cx="0" cy="0"/>
        </a:xfrm>
      </p:grpSpPr>
      <p:pic>
        <p:nvPicPr>
          <p:cNvPr id="5" name="Picture 7" descr="Outline copy.ai"/>
          <p:cNvPicPr>
            <a:picLocks noChangeAspect="1"/>
          </p:cNvPicPr>
          <p:nvPr userDrawn="1"/>
        </p:nvPicPr>
        <p:blipFill>
          <a:blip r:embed="rId2"/>
          <a:srcRect l="36180" t="34206" r="38141" b="33202"/>
          <a:stretch>
            <a:fillRect/>
          </a:stretch>
        </p:blipFill>
        <p:spPr bwMode="auto">
          <a:xfrm rot="761910">
            <a:off x="5291138" y="-1308100"/>
            <a:ext cx="5318125" cy="6748463"/>
          </a:xfrm>
          <a:prstGeom prst="rect">
            <a:avLst/>
          </a:prstGeom>
          <a:noFill/>
          <a:ln w="9525">
            <a:noFill/>
            <a:miter lim="800000"/>
            <a:headEnd/>
            <a:tailEnd/>
          </a:ln>
        </p:spPr>
      </p:pic>
      <p:sp>
        <p:nvSpPr>
          <p:cNvPr id="6" name="TextBox 7"/>
          <p:cNvSpPr txBox="1"/>
          <p:nvPr userDrawn="1"/>
        </p:nvSpPr>
        <p:spPr>
          <a:xfrm>
            <a:off x="-3513138" y="0"/>
            <a:ext cx="2819400" cy="2062163"/>
          </a:xfrm>
          <a:prstGeom prst="rect">
            <a:avLst/>
          </a:prstGeom>
          <a:noFill/>
        </p:spPr>
        <p:txBody>
          <a:bodyPr>
            <a:spAutoFit/>
          </a:bodyPr>
          <a:lstStyle/>
          <a:p>
            <a:r>
              <a:rPr lang="en-US" sz="1600">
                <a:solidFill>
                  <a:schemeClr val="bg1"/>
                </a:solidFill>
                <a:latin typeface="Helvetica Neue" charset="0"/>
              </a:rPr>
              <a:t>Ein yvirskrifti skal eggja móttakaran. Hon skal siga hvat er áhugavert við hesi slide (t.d. ovurstórur áhugi fyri NVD) – hon skal ikki bara koma við einkisigandi staðfestingum, sum t.d.  “umsøkjarar”</a:t>
            </a:r>
          </a:p>
        </p:txBody>
      </p:sp>
      <p:cxnSp>
        <p:nvCxnSpPr>
          <p:cNvPr id="7" name="Straight Arrow Connector 8"/>
          <p:cNvCxnSpPr>
            <a:cxnSpLocks noChangeShapeType="1"/>
          </p:cNvCxnSpPr>
          <p:nvPr userDrawn="1"/>
        </p:nvCxnSpPr>
        <p:spPr bwMode="auto">
          <a:xfrm>
            <a:off x="-908050" y="676275"/>
            <a:ext cx="490537" cy="1588"/>
          </a:xfrm>
          <a:prstGeom prst="straightConnector1">
            <a:avLst/>
          </a:prstGeom>
          <a:noFill/>
          <a:ln w="25400">
            <a:solidFill>
              <a:schemeClr val="bg1"/>
            </a:solidFill>
            <a:round/>
            <a:headEnd/>
            <a:tailEnd type="arrow" w="med" len="med"/>
          </a:ln>
          <a:effectLst>
            <a:outerShdw dist="20000" dir="5400000" rotWithShape="0">
              <a:srgbClr val="808080">
                <a:alpha val="37999"/>
              </a:srgbClr>
            </a:outerShdw>
          </a:effectLst>
        </p:spPr>
      </p:cxnSp>
      <p:sp>
        <p:nvSpPr>
          <p:cNvPr id="8" name="Title 1"/>
          <p:cNvSpPr>
            <a:spLocks noGrp="1"/>
          </p:cNvSpPr>
          <p:nvPr>
            <p:ph type="title"/>
          </p:nvPr>
        </p:nvSpPr>
        <p:spPr>
          <a:xfrm>
            <a:off x="457200" y="350839"/>
            <a:ext cx="8229600" cy="614362"/>
          </a:xfrm>
        </p:spPr>
        <p:txBody>
          <a:bodyPr lIns="0" tIns="0" rIns="0" bIns="0"/>
          <a:lstStyle>
            <a:lvl1pPr marL="0" marR="0" indent="0" algn="l" defTabSz="457200" rtl="0" eaLnBrk="1" fontAlgn="auto" latinLnBrk="0" hangingPunct="1">
              <a:lnSpc>
                <a:spcPct val="100000"/>
              </a:lnSpc>
              <a:spcBef>
                <a:spcPct val="0"/>
              </a:spcBef>
              <a:spcAft>
                <a:spcPts val="0"/>
              </a:spcAft>
              <a:buClrTx/>
              <a:buSzTx/>
              <a:buFontTx/>
              <a:buNone/>
              <a:tabLst/>
              <a:defRPr b="0" i="0">
                <a:solidFill>
                  <a:srgbClr val="004E7D"/>
                </a:solidFill>
                <a:latin typeface="Arial Black"/>
                <a:cs typeface="Arial Black"/>
              </a:defRPr>
            </a:lvl1pPr>
          </a:lstStyle>
          <a:p>
            <a:pPr lvl="0"/>
            <a:r>
              <a:rPr lang="da-DK"/>
              <a:t>Klik for at redigere titeltypografi i masteren</a:t>
            </a:r>
            <a:endParaRPr lang="en-US" dirty="0"/>
          </a:p>
        </p:txBody>
      </p:sp>
      <p:sp>
        <p:nvSpPr>
          <p:cNvPr id="9" name="Text Placeholder 15"/>
          <p:cNvSpPr>
            <a:spLocks noGrp="1"/>
          </p:cNvSpPr>
          <p:nvPr>
            <p:ph type="body" sz="quarter" idx="15"/>
          </p:nvPr>
        </p:nvSpPr>
        <p:spPr>
          <a:xfrm>
            <a:off x="457200" y="943769"/>
            <a:ext cx="8229600" cy="465138"/>
          </a:xfrm>
        </p:spPr>
        <p:txBody>
          <a:bodyPr lIns="0" tIns="0" rIns="0" bIns="0" anchor="ctr"/>
          <a:lstStyle>
            <a:lvl1pPr>
              <a:buFontTx/>
              <a:buNone/>
              <a:defRPr sz="2600" baseline="0">
                <a:solidFill>
                  <a:srgbClr val="779BBB"/>
                </a:solidFill>
              </a:defRPr>
            </a:lvl1pPr>
            <a:lvl2pPr>
              <a:buFontTx/>
              <a:buNone/>
              <a:defRPr/>
            </a:lvl2pPr>
            <a:lvl3pPr>
              <a:buFontTx/>
              <a:buNone/>
              <a:defRPr/>
            </a:lvl3pPr>
            <a:lvl4pPr>
              <a:buFontTx/>
              <a:buNone/>
              <a:defRPr/>
            </a:lvl4pPr>
            <a:lvl5pPr>
              <a:buFontTx/>
              <a:buNone/>
              <a:defRPr/>
            </a:lvl5pPr>
          </a:lstStyle>
          <a:p>
            <a:pPr lvl="0"/>
            <a:r>
              <a:rPr lang="da-DK"/>
              <a:t>Klik for at redigere typografi i masteren</a:t>
            </a:r>
          </a:p>
        </p:txBody>
      </p:sp>
      <p:sp>
        <p:nvSpPr>
          <p:cNvPr id="18" name="Content Placeholder 2"/>
          <p:cNvSpPr>
            <a:spLocks noGrp="1"/>
          </p:cNvSpPr>
          <p:nvPr>
            <p:ph idx="1"/>
          </p:nvPr>
        </p:nvSpPr>
        <p:spPr>
          <a:xfrm>
            <a:off x="457200" y="1926167"/>
            <a:ext cx="8229600" cy="3623734"/>
          </a:xfrm>
        </p:spPr>
        <p:txBody>
          <a:bodyPr lIns="0" tIns="0" rIns="0" bIns="0"/>
          <a:lstStyle>
            <a:lvl1pPr>
              <a:defRPr sz="2000"/>
            </a:lvl1pPr>
          </a:lstStyle>
          <a:p>
            <a:pPr lvl="0"/>
            <a:r>
              <a:rPr lang="da-DK"/>
              <a:t>Klik for at redigere typografi i masteren</a:t>
            </a:r>
          </a:p>
          <a:p>
            <a:pPr lvl="1"/>
            <a:r>
              <a:rPr lang="da-DK"/>
              <a:t>Andet niveau</a:t>
            </a:r>
          </a:p>
          <a:p>
            <a:pPr lvl="2"/>
            <a:r>
              <a:rPr lang="da-DK"/>
              <a:t>Tredje niveau</a:t>
            </a:r>
          </a:p>
        </p:txBody>
      </p:sp>
      <p:sp>
        <p:nvSpPr>
          <p:cNvPr id="10" name="Date Placeholder 3"/>
          <p:cNvSpPr>
            <a:spLocks noGrp="1"/>
          </p:cNvSpPr>
          <p:nvPr>
            <p:ph type="dt" sz="half" idx="16"/>
          </p:nvPr>
        </p:nvSpPr>
        <p:spPr/>
        <p:txBody>
          <a:bodyPr/>
          <a:lstStyle>
            <a:lvl1pPr>
              <a:defRPr/>
            </a:lvl1pPr>
          </a:lstStyle>
          <a:p>
            <a:fld id="{1F04051B-D48B-4EF4-939B-CA56C12AC406}" type="datetime1">
              <a:rPr lang="en-US"/>
              <a:pPr/>
              <a:t>3/8/2026</a:t>
            </a:fld>
            <a:endParaRPr lang="en-US"/>
          </a:p>
        </p:txBody>
      </p:sp>
      <p:sp>
        <p:nvSpPr>
          <p:cNvPr id="11" name="Slide Number Placeholder 5"/>
          <p:cNvSpPr>
            <a:spLocks noGrp="1"/>
          </p:cNvSpPr>
          <p:nvPr>
            <p:ph type="sldNum" sz="quarter" idx="17"/>
          </p:nvPr>
        </p:nvSpPr>
        <p:spPr/>
        <p:txBody>
          <a:bodyPr/>
          <a:lstStyle>
            <a:lvl1pPr>
              <a:defRPr/>
            </a:lvl1pPr>
          </a:lstStyle>
          <a:p>
            <a:fld id="{BCDA1EED-F93E-4B12-BE1A-0F98B5A872D2}" type="slidenum">
              <a:rPr lang="en-US"/>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ndard undirvísingarframløga">
    <p:spTree>
      <p:nvGrpSpPr>
        <p:cNvPr id="1" name=""/>
        <p:cNvGrpSpPr/>
        <p:nvPr/>
      </p:nvGrpSpPr>
      <p:grpSpPr>
        <a:xfrm>
          <a:off x="0" y="0"/>
          <a:ext cx="0" cy="0"/>
          <a:chOff x="0" y="0"/>
          <a:chExt cx="0" cy="0"/>
        </a:xfrm>
      </p:grpSpPr>
      <p:sp>
        <p:nvSpPr>
          <p:cNvPr id="5" name="TextBox 6"/>
          <p:cNvSpPr txBox="1"/>
          <p:nvPr userDrawn="1"/>
        </p:nvSpPr>
        <p:spPr>
          <a:xfrm>
            <a:off x="-3513138" y="0"/>
            <a:ext cx="2819400" cy="2062163"/>
          </a:xfrm>
          <a:prstGeom prst="rect">
            <a:avLst/>
          </a:prstGeom>
          <a:noFill/>
        </p:spPr>
        <p:txBody>
          <a:bodyPr>
            <a:spAutoFit/>
          </a:bodyPr>
          <a:lstStyle/>
          <a:p>
            <a:r>
              <a:rPr lang="en-US" sz="1600">
                <a:solidFill>
                  <a:schemeClr val="bg1"/>
                </a:solidFill>
                <a:latin typeface="Helvetica Neue" charset="0"/>
              </a:rPr>
              <a:t>Ein yvirskrifti skal eggja móttakaran. Hon skal siga hvat er áhugavert við hesi slide (t.d. ovurstórur áhugi fyri NVD) – hon skal ikki bara koma við einkisigandi staðfestingum, sum t.d.  “umsøkjarar”</a:t>
            </a:r>
          </a:p>
        </p:txBody>
      </p:sp>
      <p:cxnSp>
        <p:nvCxnSpPr>
          <p:cNvPr id="6" name="Straight Arrow Connector 7"/>
          <p:cNvCxnSpPr>
            <a:cxnSpLocks noChangeShapeType="1"/>
          </p:cNvCxnSpPr>
          <p:nvPr userDrawn="1"/>
        </p:nvCxnSpPr>
        <p:spPr bwMode="auto">
          <a:xfrm>
            <a:off x="-908050" y="676275"/>
            <a:ext cx="490537" cy="1588"/>
          </a:xfrm>
          <a:prstGeom prst="straightConnector1">
            <a:avLst/>
          </a:prstGeom>
          <a:noFill/>
          <a:ln w="25400">
            <a:solidFill>
              <a:schemeClr val="bg1"/>
            </a:solidFill>
            <a:round/>
            <a:headEnd/>
            <a:tailEnd type="arrow" w="med" len="med"/>
          </a:ln>
          <a:effectLst>
            <a:outerShdw dist="20000" dir="5400000" rotWithShape="0">
              <a:srgbClr val="808080">
                <a:alpha val="37999"/>
              </a:srgbClr>
            </a:outerShdw>
          </a:effectLst>
        </p:spPr>
      </p:cxnSp>
      <p:sp>
        <p:nvSpPr>
          <p:cNvPr id="7" name="Rectangle 8"/>
          <p:cNvSpPr/>
          <p:nvPr userDrawn="1"/>
        </p:nvSpPr>
        <p:spPr>
          <a:xfrm>
            <a:off x="3400425" y="5926138"/>
            <a:ext cx="1806575" cy="77628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 name="Picture 11" descr="FF_logo_horisontal.jpg"/>
          <p:cNvPicPr>
            <a:picLocks noChangeAspect="1"/>
          </p:cNvPicPr>
          <p:nvPr userDrawn="1"/>
        </p:nvPicPr>
        <p:blipFill>
          <a:blip r:embed="rId2"/>
          <a:srcRect/>
          <a:stretch>
            <a:fillRect/>
          </a:stretch>
        </p:blipFill>
        <p:spPr bwMode="auto">
          <a:xfrm>
            <a:off x="6950075" y="6337300"/>
            <a:ext cx="1736725" cy="277813"/>
          </a:xfrm>
          <a:prstGeom prst="rect">
            <a:avLst/>
          </a:prstGeom>
          <a:noFill/>
          <a:ln w="9525">
            <a:noFill/>
            <a:miter lim="800000"/>
            <a:headEnd/>
            <a:tailEnd/>
          </a:ln>
        </p:spPr>
      </p:pic>
      <p:sp>
        <p:nvSpPr>
          <p:cNvPr id="8" name="Title 1"/>
          <p:cNvSpPr>
            <a:spLocks noGrp="1"/>
          </p:cNvSpPr>
          <p:nvPr>
            <p:ph type="title"/>
          </p:nvPr>
        </p:nvSpPr>
        <p:spPr>
          <a:xfrm>
            <a:off x="457200" y="350839"/>
            <a:ext cx="8229600" cy="614362"/>
          </a:xfrm>
        </p:spPr>
        <p:txBody>
          <a:bodyPr lIns="0" tIns="0" rIns="0" bIns="0"/>
          <a:lstStyle>
            <a:lvl1pPr marL="0" marR="0" indent="0" algn="l" defTabSz="457200" rtl="0" eaLnBrk="1" fontAlgn="auto" latinLnBrk="0" hangingPunct="1">
              <a:lnSpc>
                <a:spcPct val="100000"/>
              </a:lnSpc>
              <a:spcBef>
                <a:spcPct val="0"/>
              </a:spcBef>
              <a:spcAft>
                <a:spcPts val="0"/>
              </a:spcAft>
              <a:buClrTx/>
              <a:buSzTx/>
              <a:buFontTx/>
              <a:buNone/>
              <a:tabLst/>
              <a:defRPr b="0" i="0">
                <a:solidFill>
                  <a:srgbClr val="004E7D"/>
                </a:solidFill>
                <a:latin typeface="Arial Black"/>
                <a:cs typeface="Arial Black"/>
              </a:defRPr>
            </a:lvl1pPr>
          </a:lstStyle>
          <a:p>
            <a:pPr lvl="0"/>
            <a:r>
              <a:rPr lang="da-DK"/>
              <a:t>Klik for at redigere titeltypografi i masteren</a:t>
            </a:r>
            <a:endParaRPr lang="en-US" dirty="0"/>
          </a:p>
        </p:txBody>
      </p:sp>
      <p:sp>
        <p:nvSpPr>
          <p:cNvPr id="9" name="Text Placeholder 15"/>
          <p:cNvSpPr>
            <a:spLocks noGrp="1"/>
          </p:cNvSpPr>
          <p:nvPr>
            <p:ph type="body" sz="quarter" idx="15"/>
          </p:nvPr>
        </p:nvSpPr>
        <p:spPr>
          <a:xfrm>
            <a:off x="457200" y="943769"/>
            <a:ext cx="8229600" cy="465138"/>
          </a:xfrm>
        </p:spPr>
        <p:txBody>
          <a:bodyPr lIns="0" tIns="0" rIns="0" bIns="0" anchor="ctr"/>
          <a:lstStyle>
            <a:lvl1pPr>
              <a:buFontTx/>
              <a:buNone/>
              <a:defRPr sz="2600">
                <a:solidFill>
                  <a:srgbClr val="779BBB"/>
                </a:solidFill>
              </a:defRPr>
            </a:lvl1pPr>
            <a:lvl2pPr>
              <a:buFontTx/>
              <a:buNone/>
              <a:defRPr/>
            </a:lvl2pPr>
            <a:lvl3pPr>
              <a:buFontTx/>
              <a:buNone/>
              <a:defRPr/>
            </a:lvl3pPr>
            <a:lvl4pPr>
              <a:buFontTx/>
              <a:buNone/>
              <a:defRPr/>
            </a:lvl4pPr>
            <a:lvl5pPr>
              <a:buFontTx/>
              <a:buNone/>
              <a:defRPr/>
            </a:lvl5pPr>
          </a:lstStyle>
          <a:p>
            <a:pPr lvl="0"/>
            <a:r>
              <a:rPr lang="da-DK"/>
              <a:t>Klik for at redigere typografi i masteren</a:t>
            </a:r>
          </a:p>
        </p:txBody>
      </p:sp>
      <p:sp>
        <p:nvSpPr>
          <p:cNvPr id="18" name="Content Placeholder 2"/>
          <p:cNvSpPr>
            <a:spLocks noGrp="1"/>
          </p:cNvSpPr>
          <p:nvPr>
            <p:ph idx="1"/>
          </p:nvPr>
        </p:nvSpPr>
        <p:spPr>
          <a:xfrm>
            <a:off x="457200" y="1926166"/>
            <a:ext cx="8229600" cy="3981611"/>
          </a:xfrm>
        </p:spPr>
        <p:txBody>
          <a:bodyPr lIns="0" tIns="0" rIns="0" bIns="0"/>
          <a:lstStyle>
            <a:lvl1pPr>
              <a:defRPr sz="2000"/>
            </a:lvl1pPr>
            <a:lvl3pPr>
              <a:defRPr sz="1800"/>
            </a:lvl3pPr>
          </a:lstStyle>
          <a:p>
            <a:pPr lvl="0"/>
            <a:r>
              <a:rPr lang="da-DK"/>
              <a:t>Klik for at redigere typografi i masteren</a:t>
            </a:r>
          </a:p>
          <a:p>
            <a:pPr lvl="1"/>
            <a:r>
              <a:rPr lang="da-DK"/>
              <a:t>Andet niveau</a:t>
            </a:r>
          </a:p>
          <a:p>
            <a:pPr lvl="2"/>
            <a:r>
              <a:rPr lang="da-DK"/>
              <a:t>Tredje niveau</a:t>
            </a:r>
          </a:p>
        </p:txBody>
      </p:sp>
      <p:sp>
        <p:nvSpPr>
          <p:cNvPr id="11" name="Date Placeholder 3"/>
          <p:cNvSpPr>
            <a:spLocks noGrp="1"/>
          </p:cNvSpPr>
          <p:nvPr>
            <p:ph type="dt" sz="half" idx="16"/>
          </p:nvPr>
        </p:nvSpPr>
        <p:spPr/>
        <p:txBody>
          <a:bodyPr/>
          <a:lstStyle>
            <a:lvl1pPr>
              <a:defRPr/>
            </a:lvl1pPr>
          </a:lstStyle>
          <a:p>
            <a:fld id="{D0912F01-9863-4A6E-94B1-9FAA1A987BDE}" type="datetime1">
              <a:rPr lang="en-US"/>
              <a:pPr/>
              <a:t>3/8/2026</a:t>
            </a:fld>
            <a:endParaRPr lang="en-US"/>
          </a:p>
        </p:txBody>
      </p:sp>
      <p:sp>
        <p:nvSpPr>
          <p:cNvPr id="12" name="Slide Number Placeholder 5"/>
          <p:cNvSpPr>
            <a:spLocks noGrp="1"/>
          </p:cNvSpPr>
          <p:nvPr>
            <p:ph type="sldNum" sz="quarter" idx="17"/>
          </p:nvPr>
        </p:nvSpPr>
        <p:spPr>
          <a:xfrm>
            <a:off x="3505200" y="6337300"/>
            <a:ext cx="2133600" cy="365125"/>
          </a:xfrm>
        </p:spPr>
        <p:txBody>
          <a:bodyPr/>
          <a:lstStyle>
            <a:lvl1pPr algn="ctr">
              <a:defRPr/>
            </a:lvl1pPr>
          </a:lstStyle>
          <a:p>
            <a:fld id="{1B7F1D79-E72A-437B-A2BB-8C5303D0D399}" type="slidenum">
              <a:rPr lang="en-US"/>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Undirvísingarframløga">
    <p:spTree>
      <p:nvGrpSpPr>
        <p:cNvPr id="1" name=""/>
        <p:cNvGrpSpPr/>
        <p:nvPr/>
      </p:nvGrpSpPr>
      <p:grpSpPr>
        <a:xfrm>
          <a:off x="0" y="0"/>
          <a:ext cx="0" cy="0"/>
          <a:chOff x="0" y="0"/>
          <a:chExt cx="0" cy="0"/>
        </a:xfrm>
      </p:grpSpPr>
      <p:sp>
        <p:nvSpPr>
          <p:cNvPr id="6" name="TextBox 6"/>
          <p:cNvSpPr txBox="1"/>
          <p:nvPr userDrawn="1"/>
        </p:nvSpPr>
        <p:spPr>
          <a:xfrm>
            <a:off x="-3513138" y="0"/>
            <a:ext cx="2819400" cy="2062163"/>
          </a:xfrm>
          <a:prstGeom prst="rect">
            <a:avLst/>
          </a:prstGeom>
          <a:noFill/>
        </p:spPr>
        <p:txBody>
          <a:bodyPr>
            <a:spAutoFit/>
          </a:bodyPr>
          <a:lstStyle/>
          <a:p>
            <a:r>
              <a:rPr lang="en-US" sz="1600">
                <a:solidFill>
                  <a:schemeClr val="bg1"/>
                </a:solidFill>
                <a:latin typeface="Helvetica Neue" charset="0"/>
              </a:rPr>
              <a:t>Ein yvirskrifti skal eggja móttakaran. Hon skal siga hvat er áhugavert við hesi slide (t.d. ovurstórur áhugi fyri NVD) – hon skal ikki bara koma við einkisigandi staðfestingum, sum t.d.  “umsøkjarar”</a:t>
            </a:r>
          </a:p>
        </p:txBody>
      </p:sp>
      <p:cxnSp>
        <p:nvCxnSpPr>
          <p:cNvPr id="7" name="Straight Arrow Connector 7"/>
          <p:cNvCxnSpPr>
            <a:cxnSpLocks noChangeShapeType="1"/>
          </p:cNvCxnSpPr>
          <p:nvPr userDrawn="1"/>
        </p:nvCxnSpPr>
        <p:spPr bwMode="auto">
          <a:xfrm>
            <a:off x="-908050" y="676275"/>
            <a:ext cx="490537" cy="1588"/>
          </a:xfrm>
          <a:prstGeom prst="straightConnector1">
            <a:avLst/>
          </a:prstGeom>
          <a:noFill/>
          <a:ln w="25400">
            <a:solidFill>
              <a:schemeClr val="bg1"/>
            </a:solidFill>
            <a:round/>
            <a:headEnd/>
            <a:tailEnd type="arrow" w="med" len="med"/>
          </a:ln>
          <a:effectLst>
            <a:outerShdw dist="20000" dir="5400000" rotWithShape="0">
              <a:srgbClr val="808080">
                <a:alpha val="37999"/>
              </a:srgbClr>
            </a:outerShdw>
          </a:effectLst>
        </p:spPr>
      </p:cxnSp>
      <p:sp>
        <p:nvSpPr>
          <p:cNvPr id="8" name="Rectangle 8"/>
          <p:cNvSpPr/>
          <p:nvPr userDrawn="1"/>
        </p:nvSpPr>
        <p:spPr>
          <a:xfrm>
            <a:off x="3400425" y="5926138"/>
            <a:ext cx="1806575" cy="77628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11" descr="FF_logo_horisontal.jpg"/>
          <p:cNvPicPr>
            <a:picLocks noChangeAspect="1"/>
          </p:cNvPicPr>
          <p:nvPr userDrawn="1"/>
        </p:nvPicPr>
        <p:blipFill>
          <a:blip r:embed="rId2"/>
          <a:srcRect/>
          <a:stretch>
            <a:fillRect/>
          </a:stretch>
        </p:blipFill>
        <p:spPr bwMode="auto">
          <a:xfrm>
            <a:off x="6950075" y="6337300"/>
            <a:ext cx="1736725" cy="277813"/>
          </a:xfrm>
          <a:prstGeom prst="rect">
            <a:avLst/>
          </a:prstGeom>
          <a:noFill/>
          <a:ln w="9525">
            <a:noFill/>
            <a:miter lim="800000"/>
            <a:headEnd/>
            <a:tailEnd/>
          </a:ln>
        </p:spPr>
      </p:pic>
      <p:sp>
        <p:nvSpPr>
          <p:cNvPr id="10" name="Title 1"/>
          <p:cNvSpPr>
            <a:spLocks noGrp="1"/>
          </p:cNvSpPr>
          <p:nvPr>
            <p:ph type="title"/>
          </p:nvPr>
        </p:nvSpPr>
        <p:spPr>
          <a:xfrm>
            <a:off x="457200" y="350839"/>
            <a:ext cx="8229600" cy="614362"/>
          </a:xfrm>
        </p:spPr>
        <p:txBody>
          <a:bodyPr lIns="0" tIns="0" rIns="0" bIns="0"/>
          <a:lstStyle>
            <a:lvl1pPr marL="0" marR="0" indent="0" algn="l" defTabSz="457200" rtl="0" eaLnBrk="1" fontAlgn="auto" latinLnBrk="0" hangingPunct="1">
              <a:lnSpc>
                <a:spcPct val="100000"/>
              </a:lnSpc>
              <a:spcBef>
                <a:spcPct val="0"/>
              </a:spcBef>
              <a:spcAft>
                <a:spcPts val="0"/>
              </a:spcAft>
              <a:buClrTx/>
              <a:buSzTx/>
              <a:buFontTx/>
              <a:buNone/>
              <a:tabLst/>
              <a:defRPr b="0" i="0">
                <a:solidFill>
                  <a:srgbClr val="004E7D"/>
                </a:solidFill>
                <a:latin typeface="Arial Black"/>
                <a:cs typeface="Arial Bold"/>
              </a:defRPr>
            </a:lvl1pPr>
          </a:lstStyle>
          <a:p>
            <a:pPr lvl="0"/>
            <a:r>
              <a:rPr lang="da-DK"/>
              <a:t>Klik for at redigere titeltypografi i masteren</a:t>
            </a:r>
            <a:endParaRPr lang="en-US" dirty="0"/>
          </a:p>
        </p:txBody>
      </p:sp>
      <p:sp>
        <p:nvSpPr>
          <p:cNvPr id="11" name="Text Placeholder 15"/>
          <p:cNvSpPr>
            <a:spLocks noGrp="1"/>
          </p:cNvSpPr>
          <p:nvPr>
            <p:ph type="body" sz="quarter" idx="15"/>
          </p:nvPr>
        </p:nvSpPr>
        <p:spPr>
          <a:xfrm>
            <a:off x="457200" y="943769"/>
            <a:ext cx="8229600" cy="465138"/>
          </a:xfrm>
        </p:spPr>
        <p:txBody>
          <a:bodyPr lIns="0" tIns="0" rIns="0" bIns="0" anchor="ctr"/>
          <a:lstStyle>
            <a:lvl1pPr>
              <a:buFontTx/>
              <a:buNone/>
              <a:defRPr sz="2600">
                <a:solidFill>
                  <a:srgbClr val="779BBB"/>
                </a:solidFill>
              </a:defRPr>
            </a:lvl1pPr>
            <a:lvl2pPr>
              <a:buFontTx/>
              <a:buNone/>
              <a:defRPr/>
            </a:lvl2pPr>
            <a:lvl3pPr>
              <a:buFontTx/>
              <a:buNone/>
              <a:defRPr/>
            </a:lvl3pPr>
            <a:lvl4pPr>
              <a:buFontTx/>
              <a:buNone/>
              <a:defRPr/>
            </a:lvl4pPr>
            <a:lvl5pPr>
              <a:buFontTx/>
              <a:buNone/>
              <a:defRPr/>
            </a:lvl5pPr>
          </a:lstStyle>
          <a:p>
            <a:pPr lvl="0"/>
            <a:r>
              <a:rPr lang="da-DK"/>
              <a:t>Klik for at redigere typografi i masteren</a:t>
            </a:r>
          </a:p>
        </p:txBody>
      </p:sp>
      <p:sp>
        <p:nvSpPr>
          <p:cNvPr id="3" name="Content Placeholder 2"/>
          <p:cNvSpPr>
            <a:spLocks noGrp="1"/>
          </p:cNvSpPr>
          <p:nvPr>
            <p:ph sz="half" idx="1"/>
          </p:nvPr>
        </p:nvSpPr>
        <p:spPr>
          <a:xfrm>
            <a:off x="457200" y="1930400"/>
            <a:ext cx="4038600" cy="4207933"/>
          </a:xfrm>
        </p:spPr>
        <p:txBody>
          <a:bodyPr lIns="0" tIns="0" rIns="0" bIns="0">
            <a:normAutofit/>
          </a:bodyPr>
          <a:lstStyle>
            <a:lvl1pPr>
              <a:defRPr sz="2000"/>
            </a:lvl1pPr>
            <a:lvl2pPr>
              <a:defRPr sz="1800"/>
            </a:lvl2pPr>
            <a:lvl3pPr>
              <a:defRPr sz="1800"/>
            </a:lvl3pPr>
            <a:lvl4pPr>
              <a:buNone/>
              <a:defRPr sz="1800"/>
            </a:lvl4pPr>
            <a:lvl5pPr>
              <a:defRPr sz="1800"/>
            </a:lvl5pPr>
            <a:lvl6pPr>
              <a:defRPr sz="1800"/>
            </a:lvl6pPr>
            <a:lvl7pPr>
              <a:defRPr sz="1800"/>
            </a:lvl7pPr>
            <a:lvl8pPr>
              <a:defRPr sz="1800"/>
            </a:lvl8pPr>
            <a:lvl9pPr>
              <a:defRPr sz="1800"/>
            </a:lvl9pPr>
          </a:lstStyle>
          <a:p>
            <a:pPr lvl="0"/>
            <a:r>
              <a:rPr lang="da-DK"/>
              <a:t>Klik for at redigere typografi i masteren</a:t>
            </a:r>
          </a:p>
          <a:p>
            <a:pPr lvl="1"/>
            <a:r>
              <a:rPr lang="da-DK"/>
              <a:t>Andet niveau</a:t>
            </a:r>
          </a:p>
          <a:p>
            <a:pPr lvl="2"/>
            <a:r>
              <a:rPr lang="da-DK"/>
              <a:t>Tredje niveau</a:t>
            </a:r>
          </a:p>
          <a:p>
            <a:pPr lvl="3"/>
            <a:r>
              <a:rPr lang="da-DK"/>
              <a:t>Fjerde niveau</a:t>
            </a:r>
          </a:p>
        </p:txBody>
      </p:sp>
      <p:sp>
        <p:nvSpPr>
          <p:cNvPr id="4" name="Content Placeholder 3"/>
          <p:cNvSpPr>
            <a:spLocks noGrp="1"/>
          </p:cNvSpPr>
          <p:nvPr>
            <p:ph sz="half" idx="2"/>
          </p:nvPr>
        </p:nvSpPr>
        <p:spPr>
          <a:xfrm>
            <a:off x="4648200" y="1930400"/>
            <a:ext cx="4038600" cy="4207933"/>
          </a:xfrm>
        </p:spPr>
        <p:txBody>
          <a:bodyPr tIns="0" bIns="0">
            <a:normAutofit/>
          </a:bodyPr>
          <a:lstStyle>
            <a:lvl1pPr>
              <a:defRPr sz="2000"/>
            </a:lvl1pPr>
            <a:lvl2pPr>
              <a:defRPr sz="1800"/>
            </a:lvl2pPr>
            <a:lvl3pPr>
              <a:defRPr sz="1800"/>
            </a:lvl3pPr>
            <a:lvl4pPr>
              <a:buNone/>
              <a:defRPr sz="1800"/>
            </a:lvl4pPr>
            <a:lvl5pPr>
              <a:defRPr sz="1800"/>
            </a:lvl5pPr>
            <a:lvl6pPr>
              <a:defRPr sz="1800"/>
            </a:lvl6pPr>
            <a:lvl7pPr>
              <a:defRPr sz="1800"/>
            </a:lvl7pPr>
            <a:lvl8pPr>
              <a:defRPr sz="1800"/>
            </a:lvl8pPr>
            <a:lvl9pPr>
              <a:defRPr sz="1800"/>
            </a:lvl9pPr>
          </a:lstStyle>
          <a:p>
            <a:pPr lvl="0"/>
            <a:r>
              <a:rPr lang="da-DK"/>
              <a:t>Klik for at redigere typografi i masteren</a:t>
            </a:r>
          </a:p>
          <a:p>
            <a:pPr lvl="1"/>
            <a:r>
              <a:rPr lang="da-DK"/>
              <a:t>Andet niveau</a:t>
            </a:r>
          </a:p>
          <a:p>
            <a:pPr lvl="2"/>
            <a:r>
              <a:rPr lang="da-DK"/>
              <a:t>Tredje niveau</a:t>
            </a:r>
          </a:p>
          <a:p>
            <a:pPr lvl="3"/>
            <a:r>
              <a:rPr lang="da-DK"/>
              <a:t>Fjerde niveau</a:t>
            </a:r>
          </a:p>
        </p:txBody>
      </p:sp>
      <p:sp>
        <p:nvSpPr>
          <p:cNvPr id="12" name="Date Placeholder 4"/>
          <p:cNvSpPr>
            <a:spLocks noGrp="1"/>
          </p:cNvSpPr>
          <p:nvPr>
            <p:ph type="dt" sz="half" idx="16"/>
          </p:nvPr>
        </p:nvSpPr>
        <p:spPr/>
        <p:txBody>
          <a:bodyPr/>
          <a:lstStyle>
            <a:lvl1pPr>
              <a:defRPr/>
            </a:lvl1pPr>
          </a:lstStyle>
          <a:p>
            <a:fld id="{2D711E62-2B9D-4DE5-B83B-D890C1EF59F3}" type="datetime1">
              <a:rPr lang="en-US"/>
              <a:pPr/>
              <a:t>3/8/2026</a:t>
            </a:fld>
            <a:endParaRPr lang="en-US"/>
          </a:p>
        </p:txBody>
      </p:sp>
      <p:sp>
        <p:nvSpPr>
          <p:cNvPr id="13" name="Slide Number Placeholder 5"/>
          <p:cNvSpPr>
            <a:spLocks noGrp="1"/>
          </p:cNvSpPr>
          <p:nvPr>
            <p:ph type="sldNum" sz="quarter" idx="17"/>
          </p:nvPr>
        </p:nvSpPr>
        <p:spPr>
          <a:xfrm>
            <a:off x="3505200" y="6337300"/>
            <a:ext cx="2133600" cy="365125"/>
          </a:xfrm>
        </p:spPr>
        <p:txBody>
          <a:bodyPr/>
          <a:lstStyle>
            <a:lvl1pPr algn="ctr">
              <a:defRPr/>
            </a:lvl1pPr>
          </a:lstStyle>
          <a:p>
            <a:fld id="{C5D11F67-AAD6-46E1-ACE1-24AC1AE31ABD}" type="slidenum">
              <a:rPr lang="en-US"/>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525463"/>
            <a:ext cx="8229600" cy="8921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o-FO"/>
              <a:t>Yvirskrift</a:t>
            </a:r>
            <a:endParaRPr lang="en-US"/>
          </a:p>
        </p:txBody>
      </p:sp>
      <p:sp>
        <p:nvSpPr>
          <p:cNvPr id="1027" name="Text Placeholder 2"/>
          <p:cNvSpPr>
            <a:spLocks noGrp="1"/>
          </p:cNvSpPr>
          <p:nvPr>
            <p:ph type="body" idx="1"/>
          </p:nvPr>
        </p:nvSpPr>
        <p:spPr bwMode="auto">
          <a:xfrm>
            <a:off x="1422400" y="1600200"/>
            <a:ext cx="7264400" cy="4089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o-FO"/>
              <a:t>Click to edit Master text styles</a:t>
            </a:r>
          </a:p>
          <a:p>
            <a:pPr lvl="1"/>
            <a:r>
              <a:rPr lang="fo-FO"/>
              <a:t>Second level</a:t>
            </a:r>
          </a:p>
          <a:p>
            <a:pPr lvl="2"/>
            <a:r>
              <a:rPr lang="fo-FO"/>
              <a:t>Third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5E7A1145-804B-40CE-B7E8-91553F0ED0FA}" type="datetime1">
              <a:rPr lang="en-US"/>
              <a:pPr/>
              <a:t>3/8/2026</a:t>
            </a:fld>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AF3BEA6F-2624-456C-920C-40C01092E3FE}" type="slidenum">
              <a:rPr lang="en-US"/>
              <a:pPr/>
              <a:t>‹nr.›</a:t>
            </a:fld>
            <a:endParaRPr lang="en-US"/>
          </a:p>
        </p:txBody>
      </p:sp>
      <p:pic>
        <p:nvPicPr>
          <p:cNvPr id="1030" name="Picture 7" descr="FF_logo_og_logotype.jpg"/>
          <p:cNvPicPr>
            <a:picLocks noChangeAspect="1"/>
          </p:cNvPicPr>
          <p:nvPr/>
        </p:nvPicPr>
        <p:blipFill>
          <a:blip r:embed="rId24"/>
          <a:srcRect/>
          <a:stretch>
            <a:fillRect/>
          </a:stretch>
        </p:blipFill>
        <p:spPr bwMode="auto">
          <a:xfrm>
            <a:off x="4060825" y="6053138"/>
            <a:ext cx="1030288" cy="6572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79" r:id="rId11"/>
    <p:sldLayoutId id="2147483794" r:id="rId12"/>
    <p:sldLayoutId id="2147483795" r:id="rId13"/>
    <p:sldLayoutId id="2147483780" r:id="rId14"/>
    <p:sldLayoutId id="2147483796" r:id="rId15"/>
    <p:sldLayoutId id="2147483781" r:id="rId16"/>
    <p:sldLayoutId id="2147483782" r:id="rId17"/>
    <p:sldLayoutId id="2147483783" r:id="rId18"/>
    <p:sldLayoutId id="2147483798" r:id="rId19"/>
    <p:sldLayoutId id="2147483799" r:id="rId20"/>
    <p:sldLayoutId id="2147483800" r:id="rId21"/>
    <p:sldLayoutId id="2147483801" r:id="rId22"/>
  </p:sldLayoutIdLst>
  <p:txStyles>
    <p:titleStyle>
      <a:lvl1pPr algn="l" defTabSz="457200" rtl="0" eaLnBrk="1" fontAlgn="base" hangingPunct="1">
        <a:spcBef>
          <a:spcPct val="0"/>
        </a:spcBef>
        <a:spcAft>
          <a:spcPct val="0"/>
        </a:spcAft>
        <a:defRPr sz="3200" kern="1200">
          <a:solidFill>
            <a:srgbClr val="004E7D"/>
          </a:solidFill>
          <a:latin typeface="Arial Black"/>
          <a:ea typeface="ＭＳ Ｐゴシック" charset="-128"/>
          <a:cs typeface="Arial Black"/>
        </a:defRPr>
      </a:lvl1pPr>
      <a:lvl2pPr algn="l" defTabSz="457200" rtl="0" eaLnBrk="1" fontAlgn="base" hangingPunct="1">
        <a:spcBef>
          <a:spcPct val="0"/>
        </a:spcBef>
        <a:spcAft>
          <a:spcPct val="0"/>
        </a:spcAft>
        <a:defRPr sz="3200">
          <a:solidFill>
            <a:srgbClr val="004E7D"/>
          </a:solidFill>
          <a:latin typeface="Arial Black" charset="0"/>
          <a:ea typeface="ＭＳ Ｐゴシック" charset="-128"/>
        </a:defRPr>
      </a:lvl2pPr>
      <a:lvl3pPr algn="l" defTabSz="457200" rtl="0" eaLnBrk="1" fontAlgn="base" hangingPunct="1">
        <a:spcBef>
          <a:spcPct val="0"/>
        </a:spcBef>
        <a:spcAft>
          <a:spcPct val="0"/>
        </a:spcAft>
        <a:defRPr sz="3200">
          <a:solidFill>
            <a:srgbClr val="004E7D"/>
          </a:solidFill>
          <a:latin typeface="Arial Black" charset="0"/>
          <a:ea typeface="ＭＳ Ｐゴシック" charset="-128"/>
        </a:defRPr>
      </a:lvl3pPr>
      <a:lvl4pPr algn="l" defTabSz="457200" rtl="0" eaLnBrk="1" fontAlgn="base" hangingPunct="1">
        <a:spcBef>
          <a:spcPct val="0"/>
        </a:spcBef>
        <a:spcAft>
          <a:spcPct val="0"/>
        </a:spcAft>
        <a:defRPr sz="3200">
          <a:solidFill>
            <a:srgbClr val="004E7D"/>
          </a:solidFill>
          <a:latin typeface="Arial Black" charset="0"/>
          <a:ea typeface="ＭＳ Ｐゴシック" charset="-128"/>
        </a:defRPr>
      </a:lvl4pPr>
      <a:lvl5pPr algn="l" defTabSz="457200" rtl="0" eaLnBrk="1" fontAlgn="base" hangingPunct="1">
        <a:spcBef>
          <a:spcPct val="0"/>
        </a:spcBef>
        <a:spcAft>
          <a:spcPct val="0"/>
        </a:spcAft>
        <a:defRPr sz="3200">
          <a:solidFill>
            <a:srgbClr val="004E7D"/>
          </a:solidFill>
          <a:latin typeface="Arial Black" charset="0"/>
          <a:ea typeface="ＭＳ Ｐゴシック" charset="-128"/>
        </a:defRPr>
      </a:lvl5pPr>
      <a:lvl6pPr marL="457200" algn="l" defTabSz="457200" rtl="0" eaLnBrk="1" fontAlgn="base" hangingPunct="1">
        <a:spcBef>
          <a:spcPct val="0"/>
        </a:spcBef>
        <a:spcAft>
          <a:spcPct val="0"/>
        </a:spcAft>
        <a:defRPr sz="3200">
          <a:solidFill>
            <a:srgbClr val="004E7D"/>
          </a:solidFill>
          <a:latin typeface="Arial Black" charset="0"/>
          <a:ea typeface="ＭＳ Ｐゴシック" charset="-128"/>
        </a:defRPr>
      </a:lvl6pPr>
      <a:lvl7pPr marL="914400" algn="l" defTabSz="457200" rtl="0" eaLnBrk="1" fontAlgn="base" hangingPunct="1">
        <a:spcBef>
          <a:spcPct val="0"/>
        </a:spcBef>
        <a:spcAft>
          <a:spcPct val="0"/>
        </a:spcAft>
        <a:defRPr sz="3200">
          <a:solidFill>
            <a:srgbClr val="004E7D"/>
          </a:solidFill>
          <a:latin typeface="Arial Black" charset="0"/>
          <a:ea typeface="ＭＳ Ｐゴシック" charset="-128"/>
        </a:defRPr>
      </a:lvl7pPr>
      <a:lvl8pPr marL="1371600" algn="l" defTabSz="457200" rtl="0" eaLnBrk="1" fontAlgn="base" hangingPunct="1">
        <a:spcBef>
          <a:spcPct val="0"/>
        </a:spcBef>
        <a:spcAft>
          <a:spcPct val="0"/>
        </a:spcAft>
        <a:defRPr sz="3200">
          <a:solidFill>
            <a:srgbClr val="004E7D"/>
          </a:solidFill>
          <a:latin typeface="Arial Black" charset="0"/>
          <a:ea typeface="ＭＳ Ｐゴシック" charset="-128"/>
        </a:defRPr>
      </a:lvl8pPr>
      <a:lvl9pPr marL="1828800" algn="l" defTabSz="457200" rtl="0" eaLnBrk="1" fontAlgn="base" hangingPunct="1">
        <a:spcBef>
          <a:spcPct val="0"/>
        </a:spcBef>
        <a:spcAft>
          <a:spcPct val="0"/>
        </a:spcAft>
        <a:defRPr sz="3200">
          <a:solidFill>
            <a:srgbClr val="004E7D"/>
          </a:solidFill>
          <a:latin typeface="Arial Black" charset="0"/>
          <a:ea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2200" kern="1200">
          <a:solidFill>
            <a:schemeClr val="tx1"/>
          </a:solidFill>
          <a:latin typeface="Arial"/>
          <a:ea typeface="ＭＳ Ｐゴシック" charset="-128"/>
          <a:cs typeface="Arial"/>
        </a:defRPr>
      </a:lvl1pPr>
      <a:lvl2pPr marL="742950" indent="-285750" algn="l" defTabSz="457200" rtl="0" eaLnBrk="1" fontAlgn="base" hangingPunct="1">
        <a:spcBef>
          <a:spcPct val="20000"/>
        </a:spcBef>
        <a:spcAft>
          <a:spcPct val="0"/>
        </a:spcAft>
        <a:buFont typeface="Arial" charset="0"/>
        <a:buChar char="–"/>
        <a:defRPr kern="1200">
          <a:solidFill>
            <a:schemeClr val="tx1"/>
          </a:solidFill>
          <a:latin typeface="Arial"/>
          <a:ea typeface="ＭＳ Ｐゴシック" charset="-128"/>
          <a:cs typeface="Arial"/>
        </a:defRPr>
      </a:lvl2pPr>
      <a:lvl3pPr marL="1143000" indent="-228600" algn="l" defTabSz="457200" rtl="0" eaLnBrk="1" fontAlgn="base" hangingPunct="1">
        <a:spcBef>
          <a:spcPct val="20000"/>
        </a:spcBef>
        <a:spcAft>
          <a:spcPct val="0"/>
        </a:spcAft>
        <a:buFont typeface="Arial" charset="0"/>
        <a:buChar char="•"/>
        <a:defRPr kern="1200">
          <a:solidFill>
            <a:schemeClr val="tx1"/>
          </a:solidFill>
          <a:latin typeface="Arial"/>
          <a:ea typeface="ＭＳ Ｐゴシック" charset="-128"/>
          <a:cs typeface="Arial"/>
        </a:defRPr>
      </a:lvl3pPr>
      <a:lvl4pPr marL="1600200" indent="-228600" algn="l" defTabSz="457200" rtl="0" eaLnBrk="1" fontAlgn="base" hangingPunct="1">
        <a:spcBef>
          <a:spcPct val="20000"/>
        </a:spcBef>
        <a:spcAft>
          <a:spcPct val="0"/>
        </a:spcAft>
        <a:buFont typeface="Arial" charset="0"/>
        <a:buChar char="–"/>
        <a:defRPr kern="1200">
          <a:solidFill>
            <a:schemeClr val="tx1"/>
          </a:solidFill>
          <a:latin typeface="Arial"/>
          <a:ea typeface="ＭＳ Ｐゴシック" charset="-128"/>
          <a:cs typeface="Arial"/>
        </a:defRPr>
      </a:lvl4pPr>
      <a:lvl5pPr marL="2057400" indent="-228600" algn="l" defTabSz="457200" rtl="0" eaLnBrk="1" fontAlgn="base" hangingPunct="1">
        <a:spcBef>
          <a:spcPct val="20000"/>
        </a:spcBef>
        <a:spcAft>
          <a:spcPct val="0"/>
        </a:spcAft>
        <a:buFont typeface="Arial" charset="0"/>
        <a:buChar char="»"/>
        <a:defRPr kern="1200">
          <a:solidFill>
            <a:schemeClr val="tx1"/>
          </a:solidFill>
          <a:latin typeface="Arial"/>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1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60350" y="114301"/>
            <a:ext cx="8648700" cy="2089150"/>
          </a:xfrm>
        </p:spPr>
        <p:txBody>
          <a:bodyPr>
            <a:normAutofit fontScale="90000"/>
          </a:bodyPr>
          <a:lstStyle/>
          <a:p>
            <a:r>
              <a:rPr lang="en-GB" sz="2700" i="1" dirty="0" err="1">
                <a:latin typeface="Times New Roman" panose="02020603050405020304" pitchFamily="18" charset="0"/>
                <a:cs typeface="Times New Roman" panose="02020603050405020304" pitchFamily="18" charset="0"/>
              </a:rPr>
              <a:t>Femifagnaðurin</a:t>
            </a:r>
            <a:r>
              <a:rPr lang="en-GB" sz="2700" i="1" dirty="0">
                <a:latin typeface="Times New Roman" panose="02020603050405020304" pitchFamily="18" charset="0"/>
                <a:cs typeface="Times New Roman" panose="02020603050405020304" pitchFamily="18" charset="0"/>
              </a:rPr>
              <a:t> 2026</a:t>
            </a:r>
            <a:br>
              <a:rPr lang="en-GB" sz="2700" i="1" dirty="0">
                <a:latin typeface="Times New Roman" panose="02020603050405020304" pitchFamily="18" charset="0"/>
                <a:cs typeface="Times New Roman" panose="02020603050405020304" pitchFamily="18" charset="0"/>
              </a:rPr>
            </a:br>
            <a:r>
              <a:rPr lang="en-GB" sz="2700" i="1" dirty="0" err="1">
                <a:latin typeface="Times New Roman" panose="02020603050405020304" pitchFamily="18" charset="0"/>
                <a:cs typeface="Times New Roman" panose="02020603050405020304" pitchFamily="18" charset="0"/>
              </a:rPr>
              <a:t>Heilsan</a:t>
            </a:r>
            <a:r>
              <a:rPr lang="en-GB" sz="2700" i="1" dirty="0">
                <a:latin typeface="Times New Roman" panose="02020603050405020304" pitchFamily="18" charset="0"/>
                <a:cs typeface="Times New Roman" panose="02020603050405020304" pitchFamily="18" charset="0"/>
              </a:rPr>
              <a:t> </a:t>
            </a:r>
            <a:r>
              <a:rPr lang="en-GB" sz="2700" i="1" dirty="0" err="1">
                <a:latin typeface="Times New Roman" panose="02020603050405020304" pitchFamily="18" charset="0"/>
                <a:cs typeface="Times New Roman" panose="02020603050405020304" pitchFamily="18" charset="0"/>
              </a:rPr>
              <a:t>hjá</a:t>
            </a:r>
            <a:r>
              <a:rPr lang="en-GB" sz="2700" i="1" dirty="0">
                <a:latin typeface="Times New Roman" panose="02020603050405020304" pitchFamily="18" charset="0"/>
                <a:cs typeface="Times New Roman" panose="02020603050405020304" pitchFamily="18" charset="0"/>
              </a:rPr>
              <a:t> </a:t>
            </a:r>
            <a:r>
              <a:rPr lang="en-GB" sz="2700" i="1" dirty="0" err="1">
                <a:latin typeface="Times New Roman" panose="02020603050405020304" pitchFamily="18" charset="0"/>
                <a:cs typeface="Times New Roman" panose="02020603050405020304" pitchFamily="18" charset="0"/>
              </a:rPr>
              <a:t>ungum</a:t>
            </a:r>
            <a:r>
              <a:rPr lang="en-GB" sz="2700" i="1" dirty="0">
                <a:latin typeface="Times New Roman" panose="02020603050405020304" pitchFamily="18" charset="0"/>
                <a:cs typeface="Times New Roman" panose="02020603050405020304" pitchFamily="18" charset="0"/>
              </a:rPr>
              <a:t> </a:t>
            </a:r>
            <a:r>
              <a:rPr lang="en-GB" sz="2700" i="1" dirty="0" err="1">
                <a:latin typeface="Times New Roman" panose="02020603050405020304" pitchFamily="18" charset="0"/>
                <a:cs typeface="Times New Roman" panose="02020603050405020304" pitchFamily="18" charset="0"/>
              </a:rPr>
              <a:t>kvinnum</a:t>
            </a:r>
            <a:r>
              <a:rPr lang="en-GB" sz="2700" i="1" dirty="0">
                <a:latin typeface="Times New Roman" panose="02020603050405020304" pitchFamily="18" charset="0"/>
                <a:cs typeface="Times New Roman" panose="02020603050405020304" pitchFamily="18" charset="0"/>
              </a:rPr>
              <a:t> </a:t>
            </a:r>
            <a:r>
              <a:rPr lang="en-GB" sz="2700" i="1" dirty="0" err="1">
                <a:latin typeface="Times New Roman" panose="02020603050405020304" pitchFamily="18" charset="0"/>
                <a:cs typeface="Times New Roman" panose="02020603050405020304" pitchFamily="18" charset="0"/>
              </a:rPr>
              <a:t>við</a:t>
            </a:r>
            <a:r>
              <a:rPr lang="en-GB" sz="2700" i="1" dirty="0">
                <a:latin typeface="Times New Roman" panose="02020603050405020304" pitchFamily="18" charset="0"/>
                <a:cs typeface="Times New Roman" panose="02020603050405020304" pitchFamily="18" charset="0"/>
              </a:rPr>
              <a:t> ADHD og </a:t>
            </a:r>
            <a:r>
              <a:rPr lang="en-GB" sz="2700" i="1" dirty="0" err="1">
                <a:latin typeface="Times New Roman" panose="02020603050405020304" pitchFamily="18" charset="0"/>
                <a:cs typeface="Times New Roman" panose="02020603050405020304" pitchFamily="18" charset="0"/>
              </a:rPr>
              <a:t>autismu</a:t>
            </a:r>
            <a:r>
              <a:rPr lang="en-GB" sz="2700" i="1" dirty="0">
                <a:latin typeface="Times New Roman" panose="02020603050405020304" pitchFamily="18" charset="0"/>
                <a:cs typeface="Times New Roman" panose="02020603050405020304" pitchFamily="18" charset="0"/>
              </a:rPr>
              <a:t> – </a:t>
            </a:r>
            <a:r>
              <a:rPr lang="en-GB" sz="2700" i="1" dirty="0" err="1">
                <a:latin typeface="Times New Roman" panose="02020603050405020304" pitchFamily="18" charset="0"/>
                <a:cs typeface="Times New Roman" panose="02020603050405020304" pitchFamily="18" charset="0"/>
              </a:rPr>
              <a:t>ein</a:t>
            </a:r>
            <a:r>
              <a:rPr lang="en-GB" sz="2700" i="1" dirty="0">
                <a:latin typeface="Times New Roman" panose="02020603050405020304" pitchFamily="18" charset="0"/>
                <a:cs typeface="Times New Roman" panose="02020603050405020304" pitchFamily="18" charset="0"/>
              </a:rPr>
              <a:t> </a:t>
            </a:r>
            <a:r>
              <a:rPr lang="en-GB" sz="2700" i="1" dirty="0" err="1">
                <a:latin typeface="Times New Roman" panose="02020603050405020304" pitchFamily="18" charset="0"/>
                <a:cs typeface="Times New Roman" panose="02020603050405020304" pitchFamily="18" charset="0"/>
              </a:rPr>
              <a:t>serligur</a:t>
            </a:r>
            <a:r>
              <a:rPr lang="en-GB" sz="2700" i="1" dirty="0">
                <a:latin typeface="Times New Roman" panose="02020603050405020304" pitchFamily="18" charset="0"/>
                <a:cs typeface="Times New Roman" panose="02020603050405020304" pitchFamily="18" charset="0"/>
              </a:rPr>
              <a:t> </a:t>
            </a:r>
            <a:r>
              <a:rPr lang="en-GB" sz="2700" i="1" dirty="0" err="1">
                <a:latin typeface="Times New Roman" panose="02020603050405020304" pitchFamily="18" charset="0"/>
                <a:cs typeface="Times New Roman" panose="02020603050405020304" pitchFamily="18" charset="0"/>
              </a:rPr>
              <a:t>váði</a:t>
            </a:r>
            <a:r>
              <a:rPr lang="en-GB" sz="2700" i="1" dirty="0">
                <a:latin typeface="Times New Roman" panose="02020603050405020304" pitchFamily="18" charset="0"/>
                <a:cs typeface="Times New Roman" panose="02020603050405020304" pitchFamily="18" charset="0"/>
              </a:rPr>
              <a:t> </a:t>
            </a:r>
            <a:r>
              <a:rPr lang="en-GB" sz="2700" i="1" dirty="0" err="1">
                <a:latin typeface="Times New Roman" panose="02020603050405020304" pitchFamily="18" charset="0"/>
                <a:cs typeface="Times New Roman" panose="02020603050405020304" pitchFamily="18" charset="0"/>
              </a:rPr>
              <a:t>fyri</a:t>
            </a:r>
            <a:r>
              <a:rPr lang="en-GB" sz="2700" i="1" dirty="0">
                <a:latin typeface="Times New Roman" panose="02020603050405020304" pitchFamily="18" charset="0"/>
                <a:cs typeface="Times New Roman" panose="02020603050405020304" pitchFamily="18" charset="0"/>
              </a:rPr>
              <a:t> </a:t>
            </a:r>
            <a:r>
              <a:rPr lang="en-GB" sz="2700" i="1" dirty="0" err="1">
                <a:latin typeface="Times New Roman" panose="02020603050405020304" pitchFamily="18" charset="0"/>
                <a:cs typeface="Times New Roman" panose="02020603050405020304" pitchFamily="18" charset="0"/>
              </a:rPr>
              <a:t>strongd</a:t>
            </a:r>
            <a:r>
              <a:rPr lang="en-GB" sz="2700" i="1" dirty="0">
                <a:latin typeface="Times New Roman" panose="02020603050405020304" pitchFamily="18" charset="0"/>
                <a:cs typeface="Times New Roman" panose="02020603050405020304" pitchFamily="18" charset="0"/>
              </a:rPr>
              <a:t> </a:t>
            </a:r>
            <a:r>
              <a:rPr lang="en-GB" sz="2700" i="1" dirty="0" err="1">
                <a:latin typeface="Times New Roman" panose="02020603050405020304" pitchFamily="18" charset="0"/>
                <a:cs typeface="Times New Roman" panose="02020603050405020304" pitchFamily="18" charset="0"/>
              </a:rPr>
              <a:t>relateraðar</a:t>
            </a:r>
            <a:r>
              <a:rPr lang="en-GB" sz="2700" i="1" dirty="0">
                <a:latin typeface="Times New Roman" panose="02020603050405020304" pitchFamily="18" charset="0"/>
                <a:cs typeface="Times New Roman" panose="02020603050405020304" pitchFamily="18" charset="0"/>
              </a:rPr>
              <a:t> </a:t>
            </a:r>
            <a:r>
              <a:rPr lang="en-GB" sz="2700" i="1" dirty="0" err="1">
                <a:latin typeface="Times New Roman" panose="02020603050405020304" pitchFamily="18" charset="0"/>
                <a:cs typeface="Times New Roman" panose="02020603050405020304" pitchFamily="18" charset="0"/>
              </a:rPr>
              <a:t>sálarsjúkur</a:t>
            </a:r>
            <a:r>
              <a:rPr lang="en-GB" sz="2700" i="1" dirty="0">
                <a:latin typeface="Times New Roman" panose="02020603050405020304" pitchFamily="18" charset="0"/>
                <a:cs typeface="Times New Roman" panose="02020603050405020304" pitchFamily="18" charset="0"/>
              </a:rPr>
              <a:t>. </a:t>
            </a:r>
            <a:br>
              <a:rPr lang="en-GB" sz="2700" i="1" dirty="0">
                <a:latin typeface="Times New Roman" panose="02020603050405020304" pitchFamily="18" charset="0"/>
                <a:cs typeface="Times New Roman" panose="02020603050405020304" pitchFamily="18" charset="0"/>
              </a:rPr>
            </a:br>
            <a:r>
              <a:rPr lang="en-GB" sz="2700" i="1" dirty="0">
                <a:latin typeface="Times New Roman" panose="02020603050405020304" pitchFamily="18" charset="0"/>
                <a:cs typeface="Times New Roman" panose="02020603050405020304" pitchFamily="18" charset="0"/>
              </a:rPr>
              <a:t>Ein </a:t>
            </a:r>
            <a:r>
              <a:rPr lang="en-GB" sz="2700" i="1" dirty="0" err="1">
                <a:latin typeface="Times New Roman" panose="02020603050405020304" pitchFamily="18" charset="0"/>
                <a:cs typeface="Times New Roman" panose="02020603050405020304" pitchFamily="18" charset="0"/>
              </a:rPr>
              <a:t>landsfevnandi</a:t>
            </a:r>
            <a:r>
              <a:rPr lang="en-GB" sz="2700" i="1" dirty="0">
                <a:latin typeface="Times New Roman" panose="02020603050405020304" pitchFamily="18" charset="0"/>
                <a:cs typeface="Times New Roman" panose="02020603050405020304" pitchFamily="18" charset="0"/>
              </a:rPr>
              <a:t> </a:t>
            </a:r>
            <a:r>
              <a:rPr lang="en-GB" sz="2700" i="1" dirty="0" err="1">
                <a:latin typeface="Times New Roman" panose="02020603050405020304" pitchFamily="18" charset="0"/>
                <a:cs typeface="Times New Roman" panose="02020603050405020304" pitchFamily="18" charset="0"/>
              </a:rPr>
              <a:t>registara</a:t>
            </a:r>
            <a:r>
              <a:rPr lang="en-GB" sz="2700" i="1" dirty="0">
                <a:latin typeface="Times New Roman" panose="02020603050405020304" pitchFamily="18" charset="0"/>
                <a:cs typeface="Times New Roman" panose="02020603050405020304" pitchFamily="18" charset="0"/>
              </a:rPr>
              <a:t> </a:t>
            </a:r>
            <a:r>
              <a:rPr lang="en-GB" sz="2700" i="1" dirty="0" err="1">
                <a:latin typeface="Times New Roman" panose="02020603050405020304" pitchFamily="18" charset="0"/>
                <a:cs typeface="Times New Roman" panose="02020603050405020304" pitchFamily="18" charset="0"/>
              </a:rPr>
              <a:t>kanning</a:t>
            </a:r>
            <a:r>
              <a:rPr lang="en-GB" sz="2700" i="1" dirty="0">
                <a:latin typeface="Times New Roman" panose="02020603050405020304" pitchFamily="18" charset="0"/>
                <a:cs typeface="Times New Roman" panose="02020603050405020304" pitchFamily="18" charset="0"/>
              </a:rPr>
              <a:t> </a:t>
            </a:r>
            <a:r>
              <a:rPr lang="en-US" sz="2700" i="1" dirty="0">
                <a:latin typeface="Times New Roman" panose="02020603050405020304" pitchFamily="18" charset="0"/>
                <a:cs typeface="Times New Roman" panose="02020603050405020304" pitchFamily="18" charset="0"/>
              </a:rPr>
              <a:t>(2004–2022). </a:t>
            </a:r>
            <a:r>
              <a:rPr lang="fo-FO" sz="1600" dirty="0">
                <a:latin typeface="Times New Roman" panose="02020603050405020304" pitchFamily="18" charset="0"/>
                <a:cs typeface="Times New Roman" panose="02020603050405020304" pitchFamily="18" charset="0"/>
              </a:rPr>
              <a:t> </a:t>
            </a:r>
            <a:br>
              <a:rPr lang="fo-FO" sz="2800" dirty="0">
                <a:latin typeface="Times New Roman" panose="02020603050405020304" pitchFamily="18" charset="0"/>
                <a:cs typeface="Times New Roman" panose="02020603050405020304" pitchFamily="18" charset="0"/>
              </a:rPr>
            </a:br>
            <a:endParaRPr lang="fo-FO" sz="2800" dirty="0"/>
          </a:p>
        </p:txBody>
      </p:sp>
      <p:sp>
        <p:nvSpPr>
          <p:cNvPr id="3" name="Undertitel 2"/>
          <p:cNvSpPr>
            <a:spLocks noGrp="1"/>
          </p:cNvSpPr>
          <p:nvPr>
            <p:ph type="subTitle" idx="1"/>
          </p:nvPr>
        </p:nvSpPr>
        <p:spPr>
          <a:xfrm>
            <a:off x="5416550" y="5568950"/>
            <a:ext cx="3492500" cy="1111250"/>
          </a:xfrm>
        </p:spPr>
        <p:txBody>
          <a:bodyPr>
            <a:normAutofit fontScale="70000" lnSpcReduction="20000"/>
          </a:bodyPr>
          <a:lstStyle/>
          <a:p>
            <a:pPr algn="l"/>
            <a:endParaRPr lang="fo-FO" sz="2000" dirty="0">
              <a:solidFill>
                <a:schemeClr val="tx2"/>
              </a:solidFill>
              <a:latin typeface="Times New Roman" panose="02020603050405020304" pitchFamily="18" charset="0"/>
              <a:cs typeface="Times New Roman" panose="02020603050405020304" pitchFamily="18" charset="0"/>
            </a:endParaRPr>
          </a:p>
          <a:p>
            <a:pPr algn="l"/>
            <a:r>
              <a:rPr lang="fo-FO" sz="2000" dirty="0">
                <a:solidFill>
                  <a:schemeClr val="tx2"/>
                </a:solidFill>
                <a:latin typeface="Times New Roman" panose="02020603050405020304" pitchFamily="18" charset="0"/>
                <a:cs typeface="Times New Roman" panose="02020603050405020304" pitchFamily="18" charset="0"/>
              </a:rPr>
              <a:t>Rithøvundar: </a:t>
            </a:r>
          </a:p>
          <a:p>
            <a:pPr algn="l"/>
            <a:r>
              <a:rPr lang="fo-FO" sz="2000" dirty="0">
                <a:solidFill>
                  <a:schemeClr val="tx2"/>
                </a:solidFill>
                <a:latin typeface="Times New Roman" panose="02020603050405020304" pitchFamily="18" charset="0"/>
                <a:cs typeface="Times New Roman" panose="02020603050405020304" pitchFamily="18" charset="0"/>
              </a:rPr>
              <a:t>Tórunn Ósá, Magni Mohr, Jónrit Halling, Louise Hyldborg Lundstrøm, Anna Sofía Veyhe, Marin Strøm, Maria Skaalum Petersen </a:t>
            </a:r>
          </a:p>
          <a:p>
            <a:endParaRPr lang="fo-FO" sz="3000" dirty="0"/>
          </a:p>
        </p:txBody>
      </p:sp>
      <p:pic>
        <p:nvPicPr>
          <p:cNvPr id="4" name="Pladsholder til indhold 4">
            <a:extLst>
              <a:ext uri="{FF2B5EF4-FFF2-40B4-BE49-F238E27FC236}">
                <a16:creationId xmlns:a16="http://schemas.microsoft.com/office/drawing/2014/main" id="{92CFDCEC-4B56-8D5D-5B38-742097EA5E1C}"/>
              </a:ext>
            </a:extLst>
          </p:cNvPr>
          <p:cNvPicPr>
            <a:picLocks noChangeAspect="1"/>
          </p:cNvPicPr>
          <p:nvPr/>
        </p:nvPicPr>
        <p:blipFill>
          <a:blip r:embed="rId2"/>
          <a:stretch>
            <a:fillRect/>
          </a:stretch>
        </p:blipFill>
        <p:spPr bwMode="auto">
          <a:xfrm>
            <a:off x="2743200" y="1860550"/>
            <a:ext cx="3651250" cy="3829050"/>
          </a:xfrm>
          <a:prstGeom prst="rect">
            <a:avLst/>
          </a:prstGeom>
          <a:noFill/>
          <a:ln w="9525">
            <a:noFill/>
            <a:miter lim="800000"/>
            <a:headEnd/>
            <a:tailEnd/>
          </a:ln>
        </p:spPr>
      </p:pic>
    </p:spTree>
    <p:extLst>
      <p:ext uri="{BB962C8B-B14F-4D97-AF65-F5344CB8AC3E}">
        <p14:creationId xmlns:p14="http://schemas.microsoft.com/office/powerpoint/2010/main" val="12892825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8049E7-2EB1-4FBD-4241-6D382175881E}"/>
              </a:ext>
            </a:extLst>
          </p:cNvPr>
          <p:cNvSpPr>
            <a:spLocks noGrp="1"/>
          </p:cNvSpPr>
          <p:nvPr>
            <p:ph type="title"/>
          </p:nvPr>
        </p:nvSpPr>
        <p:spPr/>
        <p:txBody>
          <a:bodyPr>
            <a:normAutofit/>
          </a:bodyPr>
          <a:lstStyle/>
          <a:p>
            <a:r>
              <a:rPr lang="fo-FO" sz="3200" dirty="0">
                <a:latin typeface="Times New Roman" panose="02020603050405020304" pitchFamily="18" charset="0"/>
                <a:cs typeface="Times New Roman" panose="02020603050405020304" pitchFamily="18" charset="0"/>
              </a:rPr>
              <a:t>ADHD og Autisma býtt á aldursbólkar</a:t>
            </a:r>
          </a:p>
        </p:txBody>
      </p:sp>
      <p:sp>
        <p:nvSpPr>
          <p:cNvPr id="3" name="Pladsholder til indhold 2">
            <a:extLst>
              <a:ext uri="{FF2B5EF4-FFF2-40B4-BE49-F238E27FC236}">
                <a16:creationId xmlns:a16="http://schemas.microsoft.com/office/drawing/2014/main" id="{3FDE1FD8-5A76-8184-1D24-43A96F11CDA1}"/>
              </a:ext>
            </a:extLst>
          </p:cNvPr>
          <p:cNvSpPr>
            <a:spLocks noGrp="1"/>
          </p:cNvSpPr>
          <p:nvPr>
            <p:ph idx="1"/>
          </p:nvPr>
        </p:nvSpPr>
        <p:spPr>
          <a:xfrm>
            <a:off x="457200" y="1600200"/>
            <a:ext cx="8229600" cy="4089400"/>
          </a:xfrm>
        </p:spPr>
        <p:txBody>
          <a:bodyPr/>
          <a:lstStyle/>
          <a:p>
            <a:r>
              <a:rPr lang="fo-FO" dirty="0">
                <a:solidFill>
                  <a:schemeClr val="tx2"/>
                </a:solidFill>
                <a:latin typeface="Times New Roman" panose="02020603050405020304" pitchFamily="18" charset="0"/>
                <a:cs typeface="Times New Roman" panose="02020603050405020304" pitchFamily="18" charset="0"/>
              </a:rPr>
              <a:t>ADHD samlað     6-18 ár: 2.9%</a:t>
            </a:r>
          </a:p>
          <a:p>
            <a:r>
              <a:rPr lang="fo-FO" dirty="0">
                <a:solidFill>
                  <a:schemeClr val="tx2"/>
                </a:solidFill>
                <a:latin typeface="Times New Roman" panose="02020603050405020304" pitchFamily="18" charset="0"/>
                <a:cs typeface="Times New Roman" panose="02020603050405020304" pitchFamily="18" charset="0"/>
              </a:rPr>
              <a:t>ADHD børn         6-11 ár: 1.1%</a:t>
            </a:r>
          </a:p>
          <a:p>
            <a:r>
              <a:rPr lang="fo-FO" dirty="0">
                <a:solidFill>
                  <a:schemeClr val="tx2"/>
                </a:solidFill>
                <a:latin typeface="Times New Roman" panose="02020603050405020304" pitchFamily="18" charset="0"/>
                <a:cs typeface="Times New Roman" panose="02020603050405020304" pitchFamily="18" charset="0"/>
              </a:rPr>
              <a:t>ADHD ung         12-18 ár: 4.5%</a:t>
            </a:r>
          </a:p>
          <a:p>
            <a:endParaRPr lang="fo-FO" dirty="0">
              <a:solidFill>
                <a:schemeClr val="tx2"/>
              </a:solidFill>
              <a:latin typeface="Times New Roman" panose="02020603050405020304" pitchFamily="18" charset="0"/>
              <a:cs typeface="Times New Roman" panose="02020603050405020304" pitchFamily="18" charset="0"/>
            </a:endParaRPr>
          </a:p>
          <a:p>
            <a:r>
              <a:rPr lang="fo-FO" dirty="0">
                <a:solidFill>
                  <a:schemeClr val="tx2"/>
                </a:solidFill>
                <a:latin typeface="Times New Roman" panose="02020603050405020304" pitchFamily="18" charset="0"/>
                <a:cs typeface="Times New Roman" panose="02020603050405020304" pitchFamily="18" charset="0"/>
              </a:rPr>
              <a:t>Autisma samlað   5-18 ár: 2.7%</a:t>
            </a:r>
          </a:p>
          <a:p>
            <a:r>
              <a:rPr lang="fo-FO" dirty="0">
                <a:solidFill>
                  <a:schemeClr val="tx2"/>
                </a:solidFill>
                <a:latin typeface="Times New Roman" panose="02020603050405020304" pitchFamily="18" charset="0"/>
                <a:cs typeface="Times New Roman" panose="02020603050405020304" pitchFamily="18" charset="0"/>
              </a:rPr>
              <a:t>Autisma børn       5-11 ár: 1.5%</a:t>
            </a:r>
          </a:p>
          <a:p>
            <a:r>
              <a:rPr lang="fo-FO" dirty="0">
                <a:solidFill>
                  <a:schemeClr val="tx2"/>
                </a:solidFill>
                <a:latin typeface="Times New Roman" panose="02020603050405020304" pitchFamily="18" charset="0"/>
                <a:cs typeface="Times New Roman" panose="02020603050405020304" pitchFamily="18" charset="0"/>
              </a:rPr>
              <a:t>Autisma ung       12-18 ár: 3.9%</a:t>
            </a:r>
          </a:p>
          <a:p>
            <a:pPr marL="0" indent="0">
              <a:buNone/>
            </a:pPr>
            <a:endParaRPr lang="fo-FO" sz="2000" dirty="0">
              <a:solidFill>
                <a:schemeClr val="accent1"/>
              </a:solidFill>
              <a:latin typeface="Times New Roman" panose="02020603050405020304" pitchFamily="18" charset="0"/>
              <a:cs typeface="Times New Roman" panose="02020603050405020304" pitchFamily="18" charset="0"/>
            </a:endParaRPr>
          </a:p>
          <a:p>
            <a:pPr marL="0" indent="0">
              <a:buNone/>
            </a:pPr>
            <a:r>
              <a:rPr lang="fo-FO" sz="2000" dirty="0">
                <a:solidFill>
                  <a:schemeClr val="accent1"/>
                </a:solidFill>
                <a:latin typeface="Times New Roman" panose="02020603050405020304" pitchFamily="18" charset="0"/>
                <a:cs typeface="Times New Roman" panose="02020603050405020304" pitchFamily="18" charset="0"/>
              </a:rPr>
              <a:t>Fakligu ráðini eru, at børn fáa hjálp við ADHD og autismu so tíðliga í lívinum, sum til ber, og áðrenn skúlagongd, tá krøvini gerast størri, so at tey kunnu mennast og virka sum øll onnur børn og ung </a:t>
            </a:r>
            <a:r>
              <a:rPr lang="fo-FO" sz="1400" dirty="0">
                <a:solidFill>
                  <a:schemeClr val="accent1"/>
                </a:solidFill>
                <a:latin typeface="Times New Roman" panose="02020603050405020304" pitchFamily="18" charset="0"/>
                <a:cs typeface="Times New Roman" panose="02020603050405020304" pitchFamily="18" charset="0"/>
              </a:rPr>
              <a:t>(12-23). </a:t>
            </a:r>
          </a:p>
        </p:txBody>
      </p:sp>
    </p:spTree>
    <p:extLst>
      <p:ext uri="{BB962C8B-B14F-4D97-AF65-F5344CB8AC3E}">
        <p14:creationId xmlns:p14="http://schemas.microsoft.com/office/powerpoint/2010/main" val="28713603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BFD311-1F6A-7FE0-FFBC-27B620DE3744}"/>
              </a:ext>
            </a:extLst>
          </p:cNvPr>
          <p:cNvSpPr>
            <a:spLocks noGrp="1"/>
          </p:cNvSpPr>
          <p:nvPr>
            <p:ph type="title"/>
          </p:nvPr>
        </p:nvSpPr>
        <p:spPr/>
        <p:txBody>
          <a:bodyPr/>
          <a:lstStyle/>
          <a:p>
            <a:r>
              <a:rPr lang="fo-FO" sz="2800" dirty="0">
                <a:latin typeface="Times New Roman" panose="02020603050405020304" pitchFamily="18" charset="0"/>
                <a:cs typeface="Times New Roman" panose="02020603050405020304" pitchFamily="18" charset="0"/>
              </a:rPr>
              <a:t>2 ára langur bíðilisti í Barna -&amp; ungdómspsykiatriini</a:t>
            </a:r>
          </a:p>
        </p:txBody>
      </p:sp>
      <p:sp>
        <p:nvSpPr>
          <p:cNvPr id="3" name="Pladsholder til indhold 2">
            <a:extLst>
              <a:ext uri="{FF2B5EF4-FFF2-40B4-BE49-F238E27FC236}">
                <a16:creationId xmlns:a16="http://schemas.microsoft.com/office/drawing/2014/main" id="{3C1DB4F9-49DF-C5D0-0477-B53CF89E61C6}"/>
              </a:ext>
            </a:extLst>
          </p:cNvPr>
          <p:cNvSpPr>
            <a:spLocks noGrp="1"/>
          </p:cNvSpPr>
          <p:nvPr>
            <p:ph idx="1"/>
          </p:nvPr>
        </p:nvSpPr>
        <p:spPr/>
        <p:txBody>
          <a:bodyPr/>
          <a:lstStyle/>
          <a:p>
            <a:r>
              <a:rPr lang="fo-FO" dirty="0">
                <a:solidFill>
                  <a:schemeClr val="tx2"/>
                </a:solidFill>
                <a:latin typeface="Times New Roman" panose="02020603050405020304" pitchFamily="18" charset="0"/>
                <a:cs typeface="Times New Roman" panose="02020603050405020304" pitchFamily="18" charset="0"/>
              </a:rPr>
              <a:t>Tað vóru 170 børn, í aldrinum 4-18 ár, ið bíðaðu eftir ADHD útgreining 1. des. 2022. Tað er 1.6% av øllum  barnatalinum í Føroyum = 65 gentur og 105 drongir.  </a:t>
            </a:r>
          </a:p>
          <a:p>
            <a:r>
              <a:rPr lang="fo-FO" dirty="0">
                <a:solidFill>
                  <a:schemeClr val="tx2"/>
                </a:solidFill>
                <a:latin typeface="Times New Roman" panose="02020603050405020304" pitchFamily="18" charset="0"/>
                <a:cs typeface="Times New Roman" panose="02020603050405020304" pitchFamily="18" charset="0"/>
              </a:rPr>
              <a:t>Tað vóru 46 børn og ung, í aldrinum 3-18 ár, sum bíðaðu eftir Autismu útgreining. Tað er 0.4% av øllum barnatalinum í Føroyum = 18 gentur og 28 drongir.</a:t>
            </a:r>
          </a:p>
          <a:p>
            <a:endParaRPr lang="fo-FO" dirty="0">
              <a:solidFill>
                <a:schemeClr val="tx2"/>
              </a:solidFill>
              <a:latin typeface="Times New Roman" panose="02020603050405020304" pitchFamily="18" charset="0"/>
              <a:cs typeface="Times New Roman" panose="02020603050405020304" pitchFamily="18" charset="0"/>
            </a:endParaRPr>
          </a:p>
          <a:p>
            <a:r>
              <a:rPr lang="fo-FO" dirty="0">
                <a:solidFill>
                  <a:schemeClr val="tx2"/>
                </a:solidFill>
                <a:latin typeface="Times New Roman" panose="02020603050405020304" pitchFamily="18" charset="0"/>
                <a:cs typeface="Times New Roman" panose="02020603050405020304" pitchFamily="18" charset="0"/>
              </a:rPr>
              <a:t>Tað barnið, ið hevði bíðað stytst, hevði bíðað 0.8 </a:t>
            </a:r>
            <a:r>
              <a:rPr lang="fo-FO" dirty="0" err="1">
                <a:solidFill>
                  <a:schemeClr val="tx2"/>
                </a:solidFill>
                <a:latin typeface="Times New Roman" panose="02020603050405020304" pitchFamily="18" charset="0"/>
                <a:cs typeface="Times New Roman" panose="02020603050405020304" pitchFamily="18" charset="0"/>
              </a:rPr>
              <a:t>mðr</a:t>
            </a:r>
            <a:r>
              <a:rPr lang="fo-FO" dirty="0">
                <a:solidFill>
                  <a:schemeClr val="tx2"/>
                </a:solidFill>
                <a:latin typeface="Times New Roman" panose="02020603050405020304" pitchFamily="18" charset="0"/>
                <a:cs typeface="Times New Roman" panose="02020603050405020304" pitchFamily="18" charset="0"/>
              </a:rPr>
              <a:t>., og tað barnið, ið hevði bíðað longst, hevði bíðað 3 ár.  </a:t>
            </a:r>
          </a:p>
          <a:p>
            <a:r>
              <a:rPr lang="fo-FO" dirty="0">
                <a:solidFill>
                  <a:schemeClr val="tx2"/>
                </a:solidFill>
                <a:latin typeface="Times New Roman" panose="02020603050405020304" pitchFamily="18" charset="0"/>
                <a:cs typeface="Times New Roman" panose="02020603050405020304" pitchFamily="18" charset="0"/>
              </a:rPr>
              <a:t>Børn við </a:t>
            </a:r>
            <a:r>
              <a:rPr lang="fo-FO">
                <a:solidFill>
                  <a:schemeClr val="tx2"/>
                </a:solidFill>
                <a:latin typeface="Times New Roman" panose="02020603050405020304" pitchFamily="18" charset="0"/>
                <a:cs typeface="Times New Roman" panose="02020603050405020304" pitchFamily="18" charset="0"/>
              </a:rPr>
              <a:t>øðrum neurologiskum </a:t>
            </a:r>
            <a:r>
              <a:rPr lang="fo-FO" dirty="0">
                <a:solidFill>
                  <a:schemeClr val="tx2"/>
                </a:solidFill>
                <a:latin typeface="Times New Roman" panose="02020603050405020304" pitchFamily="18" charset="0"/>
                <a:cs typeface="Times New Roman" panose="02020603050405020304" pitchFamily="18" charset="0"/>
              </a:rPr>
              <a:t>sjúkum, skulu einans bíða 1-2 </a:t>
            </a:r>
            <a:r>
              <a:rPr lang="fo-FO" dirty="0" err="1">
                <a:solidFill>
                  <a:schemeClr val="tx2"/>
                </a:solidFill>
                <a:latin typeface="Times New Roman" panose="02020603050405020304" pitchFamily="18" charset="0"/>
                <a:cs typeface="Times New Roman" panose="02020603050405020304" pitchFamily="18" charset="0"/>
              </a:rPr>
              <a:t>mðn</a:t>
            </a:r>
            <a:r>
              <a:rPr lang="fo-FO" dirty="0">
                <a:solidFill>
                  <a:schemeClr val="tx2"/>
                </a:solidFill>
                <a:latin typeface="Times New Roman" panose="02020603050405020304" pitchFamily="18" charset="0"/>
                <a:cs typeface="Times New Roman" panose="02020603050405020304" pitchFamily="18" charset="0"/>
              </a:rPr>
              <a:t>. til hjálp á Barnadeildini. </a:t>
            </a:r>
          </a:p>
          <a:p>
            <a:endParaRPr lang="fo-FO" dirty="0">
              <a:solidFill>
                <a:schemeClr val="tx2"/>
              </a:solidFill>
              <a:latin typeface="Times New Roman" panose="02020603050405020304" pitchFamily="18" charset="0"/>
              <a:cs typeface="Times New Roman" panose="02020603050405020304" pitchFamily="18" charset="0"/>
            </a:endParaRPr>
          </a:p>
          <a:p>
            <a:endParaRPr lang="fo-FO" dirty="0">
              <a:solidFill>
                <a:schemeClr val="tx2"/>
              </a:solidFill>
            </a:endParaRPr>
          </a:p>
          <a:p>
            <a:endParaRPr lang="fo-FO" dirty="0"/>
          </a:p>
          <a:p>
            <a:endParaRPr lang="fo-FO" dirty="0"/>
          </a:p>
          <a:p>
            <a:endParaRPr lang="fo-FO" dirty="0"/>
          </a:p>
        </p:txBody>
      </p:sp>
    </p:spTree>
    <p:extLst>
      <p:ext uri="{BB962C8B-B14F-4D97-AF65-F5344CB8AC3E}">
        <p14:creationId xmlns:p14="http://schemas.microsoft.com/office/powerpoint/2010/main" val="4093069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083EED-8081-EFC2-0639-E32C44BE842A}"/>
              </a:ext>
            </a:extLst>
          </p:cNvPr>
          <p:cNvSpPr>
            <a:spLocks noGrp="1"/>
          </p:cNvSpPr>
          <p:nvPr>
            <p:ph type="title"/>
          </p:nvPr>
        </p:nvSpPr>
        <p:spPr/>
        <p:txBody>
          <a:bodyPr>
            <a:normAutofit fontScale="90000"/>
          </a:bodyPr>
          <a:lstStyle/>
          <a:p>
            <a:r>
              <a:rPr lang="fo-FO" sz="2800" dirty="0">
                <a:latin typeface="Times New Roman" panose="02020603050405020304" pitchFamily="18" charset="0"/>
                <a:cs typeface="Times New Roman" panose="02020603050405020304" pitchFamily="18" charset="0"/>
              </a:rPr>
              <a:t>Tað er munur á nær </a:t>
            </a:r>
            <a:r>
              <a:rPr lang="fo-FO" sz="2800" dirty="0" err="1">
                <a:latin typeface="Times New Roman" panose="02020603050405020304" pitchFamily="18" charset="0"/>
                <a:cs typeface="Times New Roman" panose="02020603050405020304" pitchFamily="18" charset="0"/>
              </a:rPr>
              <a:t>gentir</a:t>
            </a:r>
            <a:r>
              <a:rPr lang="fo-FO" sz="2800" dirty="0">
                <a:latin typeface="Times New Roman" panose="02020603050405020304" pitchFamily="18" charset="0"/>
                <a:cs typeface="Times New Roman" panose="02020603050405020304" pitchFamily="18" charset="0"/>
              </a:rPr>
              <a:t> og dreingir í Føroyum verða staðfest við Autismu og ADHD </a:t>
            </a:r>
          </a:p>
        </p:txBody>
      </p:sp>
      <p:sp>
        <p:nvSpPr>
          <p:cNvPr id="3" name="Pladsholder til indhold 2">
            <a:extLst>
              <a:ext uri="{FF2B5EF4-FFF2-40B4-BE49-F238E27FC236}">
                <a16:creationId xmlns:a16="http://schemas.microsoft.com/office/drawing/2014/main" id="{A78126FA-4FA5-B97E-40B3-E56E3C9B8CBB}"/>
              </a:ext>
            </a:extLst>
          </p:cNvPr>
          <p:cNvSpPr>
            <a:spLocks noGrp="1"/>
          </p:cNvSpPr>
          <p:nvPr>
            <p:ph idx="1"/>
          </p:nvPr>
        </p:nvSpPr>
        <p:spPr/>
        <p:txBody>
          <a:bodyPr>
            <a:normAutofit/>
          </a:bodyPr>
          <a:lstStyle/>
          <a:p>
            <a:r>
              <a:rPr lang="en-US" dirty="0" err="1">
                <a:solidFill>
                  <a:schemeClr val="tx2"/>
                </a:solidFill>
                <a:latin typeface="Times New Roman" panose="02020603050405020304" pitchFamily="18" charset="0"/>
                <a:cs typeface="Times New Roman" panose="02020603050405020304" pitchFamily="18" charset="0"/>
              </a:rPr>
              <a:t>Gentur</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fáa</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staðfest</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Autismu</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tá</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tær</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eru</a:t>
            </a:r>
            <a:r>
              <a:rPr lang="en-US" dirty="0">
                <a:solidFill>
                  <a:schemeClr val="tx2"/>
                </a:solidFill>
                <a:latin typeface="Times New Roman" panose="02020603050405020304" pitchFamily="18" charset="0"/>
                <a:cs typeface="Times New Roman" panose="02020603050405020304" pitchFamily="18" charset="0"/>
              </a:rPr>
              <a:t> í </a:t>
            </a:r>
            <a:r>
              <a:rPr lang="en-US" dirty="0" err="1">
                <a:solidFill>
                  <a:schemeClr val="tx2"/>
                </a:solidFill>
                <a:latin typeface="Times New Roman" panose="02020603050405020304" pitchFamily="18" charset="0"/>
                <a:cs typeface="Times New Roman" panose="02020603050405020304" pitchFamily="18" charset="0"/>
              </a:rPr>
              <a:t>miðal</a:t>
            </a:r>
            <a:r>
              <a:rPr lang="en-US" dirty="0">
                <a:solidFill>
                  <a:schemeClr val="tx2"/>
                </a:solidFill>
                <a:latin typeface="Times New Roman" panose="02020603050405020304" pitchFamily="18" charset="0"/>
                <a:cs typeface="Times New Roman" panose="02020603050405020304" pitchFamily="18" charset="0"/>
              </a:rPr>
              <a:t>: 12.7 </a:t>
            </a:r>
            <a:r>
              <a:rPr lang="en-US" dirty="0" err="1">
                <a:solidFill>
                  <a:schemeClr val="tx2"/>
                </a:solidFill>
                <a:latin typeface="Times New Roman" panose="02020603050405020304" pitchFamily="18" charset="0"/>
                <a:cs typeface="Times New Roman" panose="02020603050405020304" pitchFamily="18" charset="0"/>
              </a:rPr>
              <a:t>ár</a:t>
            </a:r>
            <a:r>
              <a:rPr lang="en-US" dirty="0">
                <a:solidFill>
                  <a:schemeClr val="tx2"/>
                </a:solidFill>
                <a:latin typeface="Times New Roman" panose="02020603050405020304" pitchFamily="18" charset="0"/>
                <a:cs typeface="Times New Roman" panose="02020603050405020304" pitchFamily="18" charset="0"/>
              </a:rPr>
              <a:t>. </a:t>
            </a:r>
          </a:p>
          <a:p>
            <a:r>
              <a:rPr lang="en-US" dirty="0" err="1">
                <a:solidFill>
                  <a:schemeClr val="tx2"/>
                </a:solidFill>
                <a:latin typeface="Times New Roman" panose="02020603050405020304" pitchFamily="18" charset="0"/>
                <a:cs typeface="Times New Roman" panose="02020603050405020304" pitchFamily="18" charset="0"/>
              </a:rPr>
              <a:t>Gentur</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frá</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staðfest</a:t>
            </a:r>
            <a:r>
              <a:rPr lang="en-US" dirty="0">
                <a:solidFill>
                  <a:schemeClr val="tx2"/>
                </a:solidFill>
                <a:latin typeface="Times New Roman" panose="02020603050405020304" pitchFamily="18" charset="0"/>
                <a:cs typeface="Times New Roman" panose="02020603050405020304" pitchFamily="18" charset="0"/>
              </a:rPr>
              <a:t> ADHD, </a:t>
            </a:r>
            <a:r>
              <a:rPr lang="en-US" dirty="0" err="1">
                <a:solidFill>
                  <a:schemeClr val="tx2"/>
                </a:solidFill>
                <a:latin typeface="Times New Roman" panose="02020603050405020304" pitchFamily="18" charset="0"/>
                <a:cs typeface="Times New Roman" panose="02020603050405020304" pitchFamily="18" charset="0"/>
              </a:rPr>
              <a:t>tá</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tær</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eru</a:t>
            </a:r>
            <a:r>
              <a:rPr lang="en-US" dirty="0">
                <a:solidFill>
                  <a:schemeClr val="tx2"/>
                </a:solidFill>
                <a:latin typeface="Times New Roman" panose="02020603050405020304" pitchFamily="18" charset="0"/>
                <a:cs typeface="Times New Roman" panose="02020603050405020304" pitchFamily="18" charset="0"/>
              </a:rPr>
              <a:t> í </a:t>
            </a:r>
            <a:r>
              <a:rPr lang="en-US" dirty="0" err="1">
                <a:solidFill>
                  <a:schemeClr val="tx2"/>
                </a:solidFill>
                <a:latin typeface="Times New Roman" panose="02020603050405020304" pitchFamily="18" charset="0"/>
                <a:cs typeface="Times New Roman" panose="02020603050405020304" pitchFamily="18" charset="0"/>
              </a:rPr>
              <a:t>miðal</a:t>
            </a:r>
            <a:r>
              <a:rPr lang="en-US" dirty="0">
                <a:solidFill>
                  <a:schemeClr val="tx2"/>
                </a:solidFill>
                <a:latin typeface="Times New Roman" panose="02020603050405020304" pitchFamily="18" charset="0"/>
                <a:cs typeface="Times New Roman" panose="02020603050405020304" pitchFamily="18" charset="0"/>
              </a:rPr>
              <a:t>: 11.9 </a:t>
            </a:r>
            <a:r>
              <a:rPr lang="en-US" dirty="0" err="1">
                <a:solidFill>
                  <a:schemeClr val="tx2"/>
                </a:solidFill>
                <a:latin typeface="Times New Roman" panose="02020603050405020304" pitchFamily="18" charset="0"/>
                <a:cs typeface="Times New Roman" panose="02020603050405020304" pitchFamily="18" charset="0"/>
              </a:rPr>
              <a:t>ár</a:t>
            </a:r>
            <a:r>
              <a:rPr lang="en-US" dirty="0">
                <a:solidFill>
                  <a:schemeClr val="tx2"/>
                </a:solidFill>
                <a:latin typeface="Times New Roman" panose="02020603050405020304" pitchFamily="18" charset="0"/>
                <a:cs typeface="Times New Roman" panose="02020603050405020304" pitchFamily="18" charset="0"/>
              </a:rPr>
              <a:t>.</a:t>
            </a:r>
          </a:p>
          <a:p>
            <a:endParaRPr lang="en-US" dirty="0">
              <a:solidFill>
                <a:schemeClr val="tx2"/>
              </a:solidFill>
              <a:latin typeface="Times New Roman" panose="02020603050405020304" pitchFamily="18" charset="0"/>
              <a:cs typeface="Times New Roman" panose="02020603050405020304" pitchFamily="18" charset="0"/>
            </a:endParaRPr>
          </a:p>
          <a:p>
            <a:r>
              <a:rPr lang="en-US" dirty="0" err="1">
                <a:solidFill>
                  <a:schemeClr val="tx2"/>
                </a:solidFill>
                <a:latin typeface="Times New Roman" panose="02020603050405020304" pitchFamily="18" charset="0"/>
                <a:cs typeface="Times New Roman" panose="02020603050405020304" pitchFamily="18" charset="0"/>
              </a:rPr>
              <a:t>Dreingir</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fáa</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staðfest</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Autismu</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tá</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teir</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eru</a:t>
            </a:r>
            <a:r>
              <a:rPr lang="en-US" dirty="0">
                <a:solidFill>
                  <a:schemeClr val="tx2"/>
                </a:solidFill>
                <a:latin typeface="Times New Roman" panose="02020603050405020304" pitchFamily="18" charset="0"/>
                <a:cs typeface="Times New Roman" panose="02020603050405020304" pitchFamily="18" charset="0"/>
              </a:rPr>
              <a:t> í </a:t>
            </a:r>
            <a:r>
              <a:rPr lang="en-US" dirty="0" err="1">
                <a:solidFill>
                  <a:schemeClr val="tx2"/>
                </a:solidFill>
                <a:latin typeface="Times New Roman" panose="02020603050405020304" pitchFamily="18" charset="0"/>
                <a:cs typeface="Times New Roman" panose="02020603050405020304" pitchFamily="18" charset="0"/>
              </a:rPr>
              <a:t>miðal</a:t>
            </a:r>
            <a:r>
              <a:rPr lang="en-US" dirty="0">
                <a:solidFill>
                  <a:schemeClr val="tx2"/>
                </a:solidFill>
                <a:latin typeface="Times New Roman" panose="02020603050405020304" pitchFamily="18" charset="0"/>
                <a:cs typeface="Times New Roman" panose="02020603050405020304" pitchFamily="18" charset="0"/>
              </a:rPr>
              <a:t>: 9.5 </a:t>
            </a:r>
            <a:r>
              <a:rPr lang="en-US" dirty="0" err="1">
                <a:solidFill>
                  <a:schemeClr val="tx2"/>
                </a:solidFill>
                <a:latin typeface="Times New Roman" panose="02020603050405020304" pitchFamily="18" charset="0"/>
                <a:cs typeface="Times New Roman" panose="02020603050405020304" pitchFamily="18" charset="0"/>
              </a:rPr>
              <a:t>ár</a:t>
            </a:r>
            <a:r>
              <a:rPr lang="en-US" dirty="0">
                <a:solidFill>
                  <a:schemeClr val="tx2"/>
                </a:solidFill>
                <a:latin typeface="Times New Roman" panose="02020603050405020304" pitchFamily="18" charset="0"/>
                <a:cs typeface="Times New Roman" panose="02020603050405020304" pitchFamily="18" charset="0"/>
              </a:rPr>
              <a:t>.</a:t>
            </a:r>
          </a:p>
          <a:p>
            <a:r>
              <a:rPr lang="en-US" dirty="0" err="1">
                <a:solidFill>
                  <a:schemeClr val="tx2"/>
                </a:solidFill>
                <a:latin typeface="Times New Roman" panose="02020603050405020304" pitchFamily="18" charset="0"/>
                <a:cs typeface="Times New Roman" panose="02020603050405020304" pitchFamily="18" charset="0"/>
              </a:rPr>
              <a:t>Dreingir</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frá</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staðfest</a:t>
            </a:r>
            <a:r>
              <a:rPr lang="en-US" dirty="0">
                <a:solidFill>
                  <a:schemeClr val="tx2"/>
                </a:solidFill>
                <a:latin typeface="Times New Roman" panose="02020603050405020304" pitchFamily="18" charset="0"/>
                <a:cs typeface="Times New Roman" panose="02020603050405020304" pitchFamily="18" charset="0"/>
              </a:rPr>
              <a:t> ADHD, </a:t>
            </a:r>
            <a:r>
              <a:rPr lang="en-US" dirty="0" err="1">
                <a:solidFill>
                  <a:schemeClr val="tx2"/>
                </a:solidFill>
                <a:latin typeface="Times New Roman" panose="02020603050405020304" pitchFamily="18" charset="0"/>
                <a:cs typeface="Times New Roman" panose="02020603050405020304" pitchFamily="18" charset="0"/>
              </a:rPr>
              <a:t>tá</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teir</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eru</a:t>
            </a:r>
            <a:r>
              <a:rPr lang="en-US" dirty="0">
                <a:solidFill>
                  <a:schemeClr val="tx2"/>
                </a:solidFill>
                <a:latin typeface="Times New Roman" panose="02020603050405020304" pitchFamily="18" charset="0"/>
                <a:cs typeface="Times New Roman" panose="02020603050405020304" pitchFamily="18" charset="0"/>
              </a:rPr>
              <a:t> í </a:t>
            </a:r>
            <a:r>
              <a:rPr lang="en-US" dirty="0" err="1">
                <a:solidFill>
                  <a:schemeClr val="tx2"/>
                </a:solidFill>
                <a:latin typeface="Times New Roman" panose="02020603050405020304" pitchFamily="18" charset="0"/>
                <a:cs typeface="Times New Roman" panose="02020603050405020304" pitchFamily="18" charset="0"/>
              </a:rPr>
              <a:t>miðal</a:t>
            </a:r>
            <a:r>
              <a:rPr lang="en-US" dirty="0">
                <a:solidFill>
                  <a:schemeClr val="tx2"/>
                </a:solidFill>
                <a:latin typeface="Times New Roman" panose="02020603050405020304" pitchFamily="18" charset="0"/>
                <a:cs typeface="Times New Roman" panose="02020603050405020304" pitchFamily="18" charset="0"/>
              </a:rPr>
              <a:t>: 10.8 </a:t>
            </a:r>
            <a:r>
              <a:rPr lang="en-US" dirty="0" err="1">
                <a:solidFill>
                  <a:schemeClr val="tx2"/>
                </a:solidFill>
                <a:latin typeface="Times New Roman" panose="02020603050405020304" pitchFamily="18" charset="0"/>
                <a:cs typeface="Times New Roman" panose="02020603050405020304" pitchFamily="18" charset="0"/>
              </a:rPr>
              <a:t>ár</a:t>
            </a:r>
            <a:r>
              <a:rPr lang="en-US" dirty="0">
                <a:solidFill>
                  <a:schemeClr val="tx2"/>
                </a:solidFill>
                <a:latin typeface="Times New Roman" panose="02020603050405020304" pitchFamily="18" charset="0"/>
                <a:cs typeface="Times New Roman" panose="02020603050405020304" pitchFamily="18" charset="0"/>
              </a:rPr>
              <a:t>.</a:t>
            </a:r>
          </a:p>
          <a:p>
            <a:endParaRPr lang="en-US" dirty="0">
              <a:solidFill>
                <a:schemeClr val="tx2"/>
              </a:solidFill>
              <a:latin typeface="Times New Roman" panose="02020603050405020304" pitchFamily="18" charset="0"/>
              <a:cs typeface="Times New Roman" panose="02020603050405020304" pitchFamily="18" charset="0"/>
            </a:endParaRPr>
          </a:p>
          <a:p>
            <a:r>
              <a:rPr lang="en-US" dirty="0">
                <a:solidFill>
                  <a:schemeClr val="tx2"/>
                </a:solidFill>
                <a:latin typeface="Times New Roman" panose="02020603050405020304" pitchFamily="18" charset="0"/>
                <a:cs typeface="Times New Roman" panose="02020603050405020304" pitchFamily="18" charset="0"/>
              </a:rPr>
              <a:t>Í </a:t>
            </a:r>
            <a:r>
              <a:rPr lang="en-US" dirty="0" err="1">
                <a:solidFill>
                  <a:schemeClr val="tx2"/>
                </a:solidFill>
                <a:latin typeface="Times New Roman" panose="02020603050405020304" pitchFamily="18" charset="0"/>
                <a:cs typeface="Times New Roman" panose="02020603050405020304" pitchFamily="18" charset="0"/>
              </a:rPr>
              <a:t>Norðan</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londum</a:t>
            </a:r>
            <a:r>
              <a:rPr lang="en-US" dirty="0">
                <a:solidFill>
                  <a:schemeClr val="tx2"/>
                </a:solidFill>
                <a:latin typeface="Times New Roman" panose="02020603050405020304" pitchFamily="18" charset="0"/>
                <a:cs typeface="Times New Roman" panose="02020603050405020304" pitchFamily="18" charset="0"/>
              </a:rPr>
              <a:t>, Europa og USA er </a:t>
            </a:r>
            <a:r>
              <a:rPr lang="en-US" dirty="0" err="1">
                <a:solidFill>
                  <a:schemeClr val="tx2"/>
                </a:solidFill>
                <a:latin typeface="Times New Roman" panose="02020603050405020304" pitchFamily="18" charset="0"/>
                <a:cs typeface="Times New Roman" panose="02020603050405020304" pitchFamily="18" charset="0"/>
              </a:rPr>
              <a:t>miðalaldurin</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tá</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børnini</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verða</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staðfest</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við</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Autismu</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uml</a:t>
            </a:r>
            <a:r>
              <a:rPr lang="en-US" dirty="0">
                <a:solidFill>
                  <a:schemeClr val="tx2"/>
                </a:solidFill>
                <a:latin typeface="Times New Roman" panose="02020603050405020304" pitchFamily="18" charset="0"/>
                <a:cs typeface="Times New Roman" panose="02020603050405020304" pitchFamily="18" charset="0"/>
              </a:rPr>
              <a:t>. 5 </a:t>
            </a:r>
            <a:r>
              <a:rPr lang="en-US" dirty="0" err="1">
                <a:solidFill>
                  <a:schemeClr val="tx2"/>
                </a:solidFill>
                <a:latin typeface="Times New Roman" panose="02020603050405020304" pitchFamily="18" charset="0"/>
                <a:cs typeface="Times New Roman" panose="02020603050405020304" pitchFamily="18" charset="0"/>
              </a:rPr>
              <a:t>ár</a:t>
            </a:r>
            <a:r>
              <a:rPr lang="en-US" dirty="0">
                <a:solidFill>
                  <a:schemeClr val="tx2"/>
                </a:solidFill>
                <a:latin typeface="Times New Roman" panose="02020603050405020304" pitchFamily="18" charset="0"/>
                <a:cs typeface="Times New Roman" panose="02020603050405020304" pitchFamily="18" charset="0"/>
              </a:rPr>
              <a:t> og </a:t>
            </a:r>
            <a:r>
              <a:rPr lang="en-US" dirty="0" err="1">
                <a:solidFill>
                  <a:schemeClr val="tx2"/>
                </a:solidFill>
                <a:latin typeface="Times New Roman" panose="02020603050405020304" pitchFamily="18" charset="0"/>
                <a:cs typeface="Times New Roman" panose="02020603050405020304" pitchFamily="18" charset="0"/>
              </a:rPr>
              <a:t>við</a:t>
            </a:r>
            <a:r>
              <a:rPr lang="en-US" dirty="0">
                <a:solidFill>
                  <a:schemeClr val="tx2"/>
                </a:solidFill>
                <a:latin typeface="Times New Roman" panose="02020603050405020304" pitchFamily="18" charset="0"/>
                <a:cs typeface="Times New Roman" panose="02020603050405020304" pitchFamily="18" charset="0"/>
              </a:rPr>
              <a:t> ADHD 8-9 </a:t>
            </a:r>
            <a:r>
              <a:rPr lang="en-US" dirty="0" err="1">
                <a:solidFill>
                  <a:schemeClr val="tx2"/>
                </a:solidFill>
                <a:latin typeface="Times New Roman" panose="02020603050405020304" pitchFamily="18" charset="0"/>
                <a:cs typeface="Times New Roman" panose="02020603050405020304" pitchFamily="18" charset="0"/>
              </a:rPr>
              <a:t>ár</a:t>
            </a:r>
            <a:r>
              <a:rPr lang="en-US" dirty="0">
                <a:solidFill>
                  <a:schemeClr val="tx2"/>
                </a:solidFill>
                <a:latin typeface="Times New Roman" panose="02020603050405020304" pitchFamily="18" charset="0"/>
                <a:cs typeface="Times New Roman" panose="02020603050405020304" pitchFamily="18" charset="0"/>
              </a:rPr>
              <a:t> </a:t>
            </a:r>
            <a:r>
              <a:rPr lang="en-US" sz="1400" dirty="0">
                <a:solidFill>
                  <a:schemeClr val="tx2"/>
                </a:solidFill>
                <a:latin typeface="Times New Roman" panose="02020603050405020304" pitchFamily="18" charset="0"/>
                <a:cs typeface="Times New Roman" panose="02020603050405020304" pitchFamily="18" charset="0"/>
              </a:rPr>
              <a:t>(37, 38, 40, 50). </a:t>
            </a:r>
          </a:p>
          <a:p>
            <a:pPr marL="0" indent="0">
              <a:buNone/>
            </a:pPr>
            <a:r>
              <a:rPr lang="en-US" dirty="0">
                <a:latin typeface="Times New Roman" panose="02020603050405020304" pitchFamily="18" charset="0"/>
                <a:cs typeface="Times New Roman" panose="02020603050405020304" pitchFamily="18" charset="0"/>
              </a:rPr>
              <a:t> </a:t>
            </a:r>
          </a:p>
          <a:p>
            <a:endParaRPr lang="fo-FO" dirty="0"/>
          </a:p>
        </p:txBody>
      </p:sp>
    </p:spTree>
    <p:extLst>
      <p:ext uri="{BB962C8B-B14F-4D97-AF65-F5344CB8AC3E}">
        <p14:creationId xmlns:p14="http://schemas.microsoft.com/office/powerpoint/2010/main" val="2523810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76A88A-2B38-2562-26E2-4C1C38CFF7BA}"/>
              </a:ext>
            </a:extLst>
          </p:cNvPr>
          <p:cNvSpPr>
            <a:spLocks noGrp="1"/>
          </p:cNvSpPr>
          <p:nvPr>
            <p:ph type="title"/>
          </p:nvPr>
        </p:nvSpPr>
        <p:spPr/>
        <p:txBody>
          <a:bodyPr>
            <a:normAutofit fontScale="90000"/>
          </a:bodyPr>
          <a:lstStyle/>
          <a:p>
            <a:r>
              <a:rPr lang="fo-FO" sz="2800" dirty="0">
                <a:latin typeface="Times New Roman" panose="02020603050405020304" pitchFamily="18" charset="0"/>
                <a:cs typeface="Times New Roman" panose="02020603050405020304" pitchFamily="18" charset="0"/>
              </a:rPr>
              <a:t>Miðal aldur fyri staðfesting av Autismu og ADHD hjá gentum og dreingjum í Føroyum</a:t>
            </a:r>
          </a:p>
        </p:txBody>
      </p:sp>
      <p:graphicFrame>
        <p:nvGraphicFramePr>
          <p:cNvPr id="4" name="Pladsholder til indhold 3">
            <a:extLst>
              <a:ext uri="{FF2B5EF4-FFF2-40B4-BE49-F238E27FC236}">
                <a16:creationId xmlns:a16="http://schemas.microsoft.com/office/drawing/2014/main" id="{E1047DE9-210E-1E07-8302-2C9462457E4A}"/>
              </a:ext>
            </a:extLst>
          </p:cNvPr>
          <p:cNvGraphicFramePr>
            <a:graphicFrameLocks noGrp="1"/>
          </p:cNvGraphicFramePr>
          <p:nvPr>
            <p:ph idx="1"/>
          </p:nvPr>
        </p:nvGraphicFramePr>
        <p:xfrm>
          <a:off x="1120140" y="2087880"/>
          <a:ext cx="6880860" cy="2886075"/>
        </p:xfrm>
        <a:graphic>
          <a:graphicData uri="http://schemas.openxmlformats.org/drawingml/2006/table">
            <a:tbl>
              <a:tblPr firstRow="1" firstCol="1" bandRow="1">
                <a:tableStyleId>{5C22544A-7EE6-4342-B048-85BDC9FD1C3A}</a:tableStyleId>
              </a:tblPr>
              <a:tblGrid>
                <a:gridCol w="924560">
                  <a:extLst>
                    <a:ext uri="{9D8B030D-6E8A-4147-A177-3AD203B41FA5}">
                      <a16:colId xmlns:a16="http://schemas.microsoft.com/office/drawing/2014/main" val="2319525911"/>
                    </a:ext>
                  </a:extLst>
                </a:gridCol>
                <a:gridCol w="1684412">
                  <a:extLst>
                    <a:ext uri="{9D8B030D-6E8A-4147-A177-3AD203B41FA5}">
                      <a16:colId xmlns:a16="http://schemas.microsoft.com/office/drawing/2014/main" val="2767698373"/>
                    </a:ext>
                  </a:extLst>
                </a:gridCol>
                <a:gridCol w="1067972">
                  <a:extLst>
                    <a:ext uri="{9D8B030D-6E8A-4147-A177-3AD203B41FA5}">
                      <a16:colId xmlns:a16="http://schemas.microsoft.com/office/drawing/2014/main" val="120043775"/>
                    </a:ext>
                  </a:extLst>
                </a:gridCol>
                <a:gridCol w="1067972">
                  <a:extLst>
                    <a:ext uri="{9D8B030D-6E8A-4147-A177-3AD203B41FA5}">
                      <a16:colId xmlns:a16="http://schemas.microsoft.com/office/drawing/2014/main" val="1626908409"/>
                    </a:ext>
                  </a:extLst>
                </a:gridCol>
                <a:gridCol w="1067972">
                  <a:extLst>
                    <a:ext uri="{9D8B030D-6E8A-4147-A177-3AD203B41FA5}">
                      <a16:colId xmlns:a16="http://schemas.microsoft.com/office/drawing/2014/main" val="3662403014"/>
                    </a:ext>
                  </a:extLst>
                </a:gridCol>
                <a:gridCol w="1067972">
                  <a:extLst>
                    <a:ext uri="{9D8B030D-6E8A-4147-A177-3AD203B41FA5}">
                      <a16:colId xmlns:a16="http://schemas.microsoft.com/office/drawing/2014/main" val="4075359649"/>
                    </a:ext>
                  </a:extLst>
                </a:gridCol>
              </a:tblGrid>
              <a:tr h="1245872">
                <a:tc>
                  <a:txBody>
                    <a:bodyPr/>
                    <a:lstStyle/>
                    <a:p>
                      <a:pPr algn="l">
                        <a:lnSpc>
                          <a:spcPct val="107000"/>
                        </a:lnSpc>
                        <a:spcAft>
                          <a:spcPts val="800"/>
                        </a:spcAft>
                        <a:buNone/>
                      </a:pPr>
                      <a:r>
                        <a:rPr lang="en-GB" sz="700" kern="100" dirty="0">
                          <a:effectLst/>
                        </a:rPr>
                        <a:t> </a:t>
                      </a:r>
                      <a:endParaRPr lang="fo-FO"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a:lnSpc>
                          <a:spcPct val="107000"/>
                        </a:lnSpc>
                        <a:spcAft>
                          <a:spcPts val="800"/>
                        </a:spcAft>
                        <a:buNone/>
                      </a:pPr>
                      <a:r>
                        <a:rPr lang="en-GB" sz="1600" kern="100" dirty="0" err="1">
                          <a:effectLst/>
                        </a:rPr>
                        <a:t>Miðal</a:t>
                      </a:r>
                      <a:r>
                        <a:rPr lang="en-GB" sz="1600" kern="100" dirty="0">
                          <a:effectLst/>
                        </a:rPr>
                        <a:t> aldur </a:t>
                      </a:r>
                      <a:r>
                        <a:rPr lang="en-GB" sz="1600" kern="100" dirty="0" err="1">
                          <a:effectLst/>
                        </a:rPr>
                        <a:t>fyri</a:t>
                      </a:r>
                      <a:r>
                        <a:rPr lang="en-GB" sz="1600" kern="100" dirty="0">
                          <a:effectLst/>
                        </a:rPr>
                        <a:t> diagnosu/</a:t>
                      </a:r>
                    </a:p>
                    <a:p>
                      <a:pPr algn="l">
                        <a:lnSpc>
                          <a:spcPct val="107000"/>
                        </a:lnSpc>
                        <a:spcAft>
                          <a:spcPts val="800"/>
                        </a:spcAft>
                        <a:buNone/>
                      </a:pPr>
                      <a:r>
                        <a:rPr lang="en-GB" sz="1600" kern="100" dirty="0" err="1">
                          <a:effectLst/>
                        </a:rPr>
                        <a:t>staðfesting</a:t>
                      </a:r>
                      <a:r>
                        <a:rPr lang="en-GB" sz="1600" kern="100" dirty="0">
                          <a:effectLst/>
                        </a:rPr>
                        <a:t> </a:t>
                      </a:r>
                      <a:r>
                        <a:rPr lang="en-GB" sz="1600" kern="100" dirty="0" err="1">
                          <a:effectLst/>
                        </a:rPr>
                        <a:t>fyri</a:t>
                      </a:r>
                      <a:r>
                        <a:rPr lang="en-GB" sz="1600" kern="100" dirty="0">
                          <a:effectLst/>
                        </a:rPr>
                        <a:t> </a:t>
                      </a:r>
                      <a:r>
                        <a:rPr lang="en-GB" sz="1600" kern="100" dirty="0" err="1">
                          <a:effectLst/>
                        </a:rPr>
                        <a:t>gentir</a:t>
                      </a:r>
                      <a:r>
                        <a:rPr lang="en-GB" sz="1600" kern="100" dirty="0">
                          <a:effectLst/>
                        </a:rPr>
                        <a:t> og </a:t>
                      </a:r>
                      <a:r>
                        <a:rPr lang="en-GB" sz="1600" kern="100" dirty="0" err="1">
                          <a:effectLst/>
                        </a:rPr>
                        <a:t>dreingir</a:t>
                      </a:r>
                      <a:endParaRPr lang="fo-FO" sz="1600" kern="100" dirty="0">
                        <a:effectLst/>
                      </a:endParaRPr>
                    </a:p>
                    <a:p>
                      <a:pPr algn="l">
                        <a:lnSpc>
                          <a:spcPct val="107000"/>
                        </a:lnSpc>
                        <a:spcAft>
                          <a:spcPts val="800"/>
                        </a:spcAft>
                        <a:buNone/>
                      </a:pPr>
                      <a:r>
                        <a:rPr lang="en-GB" sz="1600" kern="100" dirty="0" err="1">
                          <a:effectLst/>
                          <a:latin typeface="Aptos" panose="020B0004020202020204" pitchFamily="34" charset="0"/>
                          <a:ea typeface="Aptos" panose="020B0004020202020204" pitchFamily="34" charset="0"/>
                          <a:cs typeface="Times New Roman" panose="02020603050405020304" pitchFamily="18" charset="0"/>
                        </a:rPr>
                        <a:t>Ár</a:t>
                      </a:r>
                      <a:endParaRPr lang="fo-FO"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a:lnSpc>
                          <a:spcPct val="107000"/>
                        </a:lnSpc>
                        <a:spcAft>
                          <a:spcPts val="800"/>
                        </a:spcAft>
                        <a:buNone/>
                      </a:pPr>
                      <a:r>
                        <a:rPr lang="en-GB" sz="1600" kern="100" dirty="0" err="1">
                          <a:effectLst/>
                        </a:rPr>
                        <a:t>Miðal</a:t>
                      </a:r>
                      <a:r>
                        <a:rPr lang="en-GB" sz="1600" kern="100" dirty="0">
                          <a:effectLst/>
                        </a:rPr>
                        <a:t> aldur </a:t>
                      </a:r>
                      <a:r>
                        <a:rPr lang="en-GB" sz="1600" kern="100" dirty="0" err="1">
                          <a:effectLst/>
                        </a:rPr>
                        <a:t>fyri</a:t>
                      </a:r>
                      <a:r>
                        <a:rPr lang="en-GB" sz="1600" kern="100" dirty="0">
                          <a:effectLst/>
                        </a:rPr>
                        <a:t>  diagnose/</a:t>
                      </a:r>
                    </a:p>
                    <a:p>
                      <a:pPr algn="l">
                        <a:lnSpc>
                          <a:spcPct val="107000"/>
                        </a:lnSpc>
                        <a:spcAft>
                          <a:spcPts val="800"/>
                        </a:spcAft>
                        <a:buNone/>
                      </a:pPr>
                      <a:r>
                        <a:rPr lang="en-GB" sz="1600" kern="100" dirty="0" err="1">
                          <a:effectLst/>
                        </a:rPr>
                        <a:t>staðfesting</a:t>
                      </a:r>
                      <a:r>
                        <a:rPr lang="en-GB" sz="1600" kern="100" dirty="0">
                          <a:effectLst/>
                        </a:rPr>
                        <a:t> </a:t>
                      </a:r>
                      <a:r>
                        <a:rPr lang="en-GB" sz="1600" kern="100" dirty="0" err="1">
                          <a:effectLst/>
                        </a:rPr>
                        <a:t>fyri</a:t>
                      </a:r>
                      <a:r>
                        <a:rPr lang="en-GB" sz="1600" kern="100" dirty="0">
                          <a:effectLst/>
                        </a:rPr>
                        <a:t> </a:t>
                      </a:r>
                      <a:r>
                        <a:rPr lang="en-GB" sz="1600" kern="100" dirty="0" err="1">
                          <a:effectLst/>
                        </a:rPr>
                        <a:t>gentir</a:t>
                      </a:r>
                      <a:endParaRPr lang="fo-FO" sz="1600" kern="100" dirty="0">
                        <a:effectLst/>
                      </a:endParaRPr>
                    </a:p>
                    <a:p>
                      <a:pPr algn="l">
                        <a:lnSpc>
                          <a:spcPct val="107000"/>
                        </a:lnSpc>
                        <a:spcAft>
                          <a:spcPts val="800"/>
                        </a:spcAft>
                        <a:buNone/>
                      </a:pPr>
                      <a:r>
                        <a:rPr lang="en-GB" sz="1600" kern="100" dirty="0" err="1">
                          <a:effectLst/>
                          <a:latin typeface="Aptos" panose="020B0004020202020204" pitchFamily="34" charset="0"/>
                          <a:ea typeface="Aptos" panose="020B0004020202020204" pitchFamily="34" charset="0"/>
                          <a:cs typeface="Times New Roman" panose="02020603050405020304" pitchFamily="18" charset="0"/>
                        </a:rPr>
                        <a:t>Ár</a:t>
                      </a:r>
                      <a:endParaRPr lang="fo-FO"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a:lnSpc>
                          <a:spcPct val="107000"/>
                        </a:lnSpc>
                        <a:spcAft>
                          <a:spcPts val="800"/>
                        </a:spcAft>
                        <a:buNone/>
                      </a:pPr>
                      <a:r>
                        <a:rPr lang="en-GB" sz="1600" kern="100" dirty="0" err="1">
                          <a:effectLst/>
                        </a:rPr>
                        <a:t>Miðal</a:t>
                      </a:r>
                      <a:r>
                        <a:rPr lang="en-GB" sz="1600" kern="100" dirty="0">
                          <a:effectLst/>
                        </a:rPr>
                        <a:t> aldur </a:t>
                      </a:r>
                      <a:r>
                        <a:rPr lang="en-GB" sz="1600" kern="100" dirty="0" err="1">
                          <a:effectLst/>
                        </a:rPr>
                        <a:t>fyri</a:t>
                      </a:r>
                      <a:r>
                        <a:rPr lang="en-GB" sz="1600" kern="100" dirty="0">
                          <a:effectLst/>
                        </a:rPr>
                        <a:t>  diagnose </a:t>
                      </a:r>
                      <a:r>
                        <a:rPr lang="en-GB" sz="1600" kern="100" dirty="0" err="1">
                          <a:effectLst/>
                        </a:rPr>
                        <a:t>fyri</a:t>
                      </a:r>
                      <a:r>
                        <a:rPr lang="en-GB" sz="1600" kern="100" dirty="0">
                          <a:effectLst/>
                        </a:rPr>
                        <a:t> </a:t>
                      </a:r>
                      <a:r>
                        <a:rPr lang="en-GB" sz="1600" kern="100" dirty="0" err="1">
                          <a:effectLst/>
                        </a:rPr>
                        <a:t>dreingir</a:t>
                      </a:r>
                      <a:endParaRPr lang="fo-FO" sz="1600" kern="100" dirty="0">
                        <a:effectLst/>
                      </a:endParaRPr>
                    </a:p>
                    <a:p>
                      <a:pPr algn="l">
                        <a:lnSpc>
                          <a:spcPct val="107000"/>
                        </a:lnSpc>
                        <a:spcAft>
                          <a:spcPts val="800"/>
                        </a:spcAft>
                        <a:buNone/>
                      </a:pPr>
                      <a:r>
                        <a:rPr lang="en-GB" sz="1600" kern="100" dirty="0" err="1">
                          <a:effectLst/>
                        </a:rPr>
                        <a:t>Ár</a:t>
                      </a:r>
                      <a:r>
                        <a:rPr lang="en-GB" sz="1600" kern="100" dirty="0">
                          <a:effectLst/>
                        </a:rPr>
                        <a:t> </a:t>
                      </a:r>
                      <a:endParaRPr lang="fo-FO"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a:lnSpc>
                          <a:spcPct val="107000"/>
                        </a:lnSpc>
                        <a:spcAft>
                          <a:spcPts val="800"/>
                        </a:spcAft>
                        <a:buNone/>
                      </a:pPr>
                      <a:r>
                        <a:rPr lang="en-GB" sz="1600" kern="100" dirty="0" err="1">
                          <a:effectLst/>
                        </a:rPr>
                        <a:t>Munurin</a:t>
                      </a:r>
                      <a:r>
                        <a:rPr lang="en-GB" sz="1600" kern="100" dirty="0">
                          <a:effectLst/>
                        </a:rPr>
                        <a:t> </a:t>
                      </a:r>
                      <a:r>
                        <a:rPr lang="en-GB" sz="1600" kern="100" dirty="0" err="1">
                          <a:effectLst/>
                        </a:rPr>
                        <a:t>millum</a:t>
                      </a:r>
                      <a:r>
                        <a:rPr lang="en-GB" sz="1600" kern="100" dirty="0">
                          <a:effectLst/>
                        </a:rPr>
                        <a:t> </a:t>
                      </a:r>
                      <a:r>
                        <a:rPr lang="en-GB" sz="1600" kern="100" dirty="0" err="1">
                          <a:effectLst/>
                        </a:rPr>
                        <a:t>gentir</a:t>
                      </a:r>
                      <a:r>
                        <a:rPr lang="en-GB" sz="1600" kern="100" dirty="0">
                          <a:effectLst/>
                        </a:rPr>
                        <a:t> og </a:t>
                      </a:r>
                      <a:r>
                        <a:rPr lang="en-GB" sz="1600" kern="100" dirty="0" err="1">
                          <a:effectLst/>
                        </a:rPr>
                        <a:t>dreingir</a:t>
                      </a:r>
                      <a:endParaRPr lang="en-GB" sz="1600" kern="100" dirty="0">
                        <a:effectLst/>
                      </a:endParaRPr>
                    </a:p>
                    <a:p>
                      <a:pPr algn="l">
                        <a:lnSpc>
                          <a:spcPct val="107000"/>
                        </a:lnSpc>
                        <a:spcAft>
                          <a:spcPts val="800"/>
                        </a:spcAft>
                        <a:buNone/>
                      </a:pPr>
                      <a:endParaRPr lang="fo-FO" sz="1600" kern="100" dirty="0">
                        <a:effectLst/>
                      </a:endParaRPr>
                    </a:p>
                    <a:p>
                      <a:pPr algn="l">
                        <a:lnSpc>
                          <a:spcPct val="107000"/>
                        </a:lnSpc>
                        <a:spcAft>
                          <a:spcPts val="800"/>
                        </a:spcAft>
                        <a:buNone/>
                      </a:pPr>
                      <a:r>
                        <a:rPr lang="fo-FO" sz="1600" kern="100" dirty="0">
                          <a:effectLst/>
                          <a:latin typeface="Aptos" panose="020B0004020202020204" pitchFamily="34" charset="0"/>
                          <a:ea typeface="Aptos" panose="020B0004020202020204" pitchFamily="34" charset="0"/>
                          <a:cs typeface="Times New Roman" panose="02020603050405020304" pitchFamily="18" charset="0"/>
                        </a:rPr>
                        <a:t>Ár</a:t>
                      </a:r>
                    </a:p>
                  </a:txBody>
                  <a:tcPr marL="68580" marR="68580" marT="0" marB="0"/>
                </a:tc>
                <a:tc>
                  <a:txBody>
                    <a:bodyPr/>
                    <a:lstStyle/>
                    <a:p>
                      <a:pPr algn="l">
                        <a:lnSpc>
                          <a:spcPct val="107000"/>
                        </a:lnSpc>
                        <a:spcAft>
                          <a:spcPts val="800"/>
                        </a:spcAft>
                        <a:buNone/>
                      </a:pPr>
                      <a:r>
                        <a:rPr lang="en-GB" sz="1600" kern="100">
                          <a:effectLst/>
                        </a:rPr>
                        <a:t>p-value</a:t>
                      </a:r>
                      <a:endParaRPr lang="fo-FO"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08484907"/>
                  </a:ext>
                </a:extLst>
              </a:tr>
              <a:tr h="417895">
                <a:tc>
                  <a:txBody>
                    <a:bodyPr/>
                    <a:lstStyle/>
                    <a:p>
                      <a:pPr algn="l">
                        <a:lnSpc>
                          <a:spcPct val="107000"/>
                        </a:lnSpc>
                        <a:spcAft>
                          <a:spcPts val="800"/>
                        </a:spcAft>
                        <a:buNone/>
                      </a:pPr>
                      <a:r>
                        <a:rPr lang="en-GB" sz="1400" kern="100" dirty="0">
                          <a:effectLst/>
                          <a:latin typeface="Aptos" panose="020B0004020202020204" pitchFamily="34" charset="0"/>
                          <a:ea typeface="Aptos" panose="020B0004020202020204" pitchFamily="34" charset="0"/>
                          <a:cs typeface="Times New Roman" panose="02020603050405020304" pitchFamily="18" charset="0"/>
                        </a:rPr>
                        <a:t>Autisma</a:t>
                      </a:r>
                      <a:endParaRPr lang="fo-FO"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a:lnSpc>
                          <a:spcPct val="107000"/>
                        </a:lnSpc>
                        <a:spcAft>
                          <a:spcPts val="800"/>
                        </a:spcAft>
                        <a:buNone/>
                      </a:pPr>
                      <a:r>
                        <a:rPr lang="en-GB" sz="1600" kern="100" dirty="0">
                          <a:effectLst/>
                        </a:rPr>
                        <a:t>10.6 (95%CI:10.2,11.1)</a:t>
                      </a:r>
                      <a:endParaRPr lang="fo-FO"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a:lnSpc>
                          <a:spcPct val="107000"/>
                        </a:lnSpc>
                        <a:spcAft>
                          <a:spcPts val="800"/>
                        </a:spcAft>
                        <a:buNone/>
                      </a:pPr>
                      <a:r>
                        <a:rPr lang="en-GB" sz="1600" kern="100">
                          <a:effectLst/>
                        </a:rPr>
                        <a:t>12.7 </a:t>
                      </a:r>
                      <a:endParaRPr lang="fo-FO"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a:lnSpc>
                          <a:spcPct val="107000"/>
                        </a:lnSpc>
                        <a:spcAft>
                          <a:spcPts val="800"/>
                        </a:spcAft>
                        <a:buNone/>
                      </a:pPr>
                      <a:r>
                        <a:rPr lang="en-GB" sz="1600" kern="100" dirty="0">
                          <a:effectLst/>
                        </a:rPr>
                        <a:t>9.5 </a:t>
                      </a:r>
                      <a:endParaRPr lang="fo-FO"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a:lnSpc>
                          <a:spcPct val="107000"/>
                        </a:lnSpc>
                        <a:spcAft>
                          <a:spcPts val="800"/>
                        </a:spcAft>
                        <a:buNone/>
                      </a:pPr>
                      <a:r>
                        <a:rPr lang="en-GB" sz="1600" kern="100" dirty="0">
                          <a:effectLst/>
                        </a:rPr>
                        <a:t>3.2 </a:t>
                      </a:r>
                      <a:endParaRPr lang="fo-FO"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a:lnSpc>
                          <a:spcPct val="107000"/>
                        </a:lnSpc>
                        <a:spcAft>
                          <a:spcPts val="800"/>
                        </a:spcAft>
                        <a:buNone/>
                      </a:pPr>
                      <a:r>
                        <a:rPr lang="en-GB" sz="1600" kern="100">
                          <a:effectLst/>
                        </a:rPr>
                        <a:t>p&lt;0.001</a:t>
                      </a:r>
                      <a:endParaRPr lang="fo-FO" sz="16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08825653"/>
                  </a:ext>
                </a:extLst>
              </a:tr>
              <a:tr h="607309">
                <a:tc>
                  <a:txBody>
                    <a:bodyPr/>
                    <a:lstStyle/>
                    <a:p>
                      <a:pPr algn="l">
                        <a:lnSpc>
                          <a:spcPct val="107000"/>
                        </a:lnSpc>
                        <a:spcAft>
                          <a:spcPts val="800"/>
                        </a:spcAft>
                        <a:buNone/>
                      </a:pPr>
                      <a:r>
                        <a:rPr lang="en-GB" sz="1600" kern="100" dirty="0">
                          <a:effectLst/>
                        </a:rPr>
                        <a:t>ADHD</a:t>
                      </a:r>
                      <a:endParaRPr lang="fo-FO"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a:lnSpc>
                          <a:spcPct val="107000"/>
                        </a:lnSpc>
                        <a:spcAft>
                          <a:spcPts val="800"/>
                        </a:spcAft>
                        <a:buNone/>
                      </a:pPr>
                      <a:r>
                        <a:rPr lang="en-GB" sz="1600" kern="100" dirty="0">
                          <a:effectLst/>
                        </a:rPr>
                        <a:t>11.2 </a:t>
                      </a:r>
                      <a:endParaRPr lang="fo-FO" sz="1600" kern="100" dirty="0">
                        <a:effectLst/>
                      </a:endParaRPr>
                    </a:p>
                    <a:p>
                      <a:pPr algn="l">
                        <a:lnSpc>
                          <a:spcPct val="107000"/>
                        </a:lnSpc>
                        <a:spcAft>
                          <a:spcPts val="800"/>
                        </a:spcAft>
                        <a:buNone/>
                      </a:pPr>
                      <a:r>
                        <a:rPr lang="en-GB" sz="1600" kern="100" dirty="0">
                          <a:effectLst/>
                        </a:rPr>
                        <a:t>(95%CI:10.8,11.5)</a:t>
                      </a:r>
                      <a:endParaRPr lang="fo-FO"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a:lnSpc>
                          <a:spcPct val="107000"/>
                        </a:lnSpc>
                        <a:spcAft>
                          <a:spcPts val="800"/>
                        </a:spcAft>
                        <a:buNone/>
                      </a:pPr>
                      <a:r>
                        <a:rPr lang="en-GB" sz="1600" kern="100" dirty="0">
                          <a:effectLst/>
                        </a:rPr>
                        <a:t>11.9 </a:t>
                      </a:r>
                      <a:endParaRPr lang="fo-FO"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a:lnSpc>
                          <a:spcPct val="107000"/>
                        </a:lnSpc>
                        <a:spcAft>
                          <a:spcPts val="800"/>
                        </a:spcAft>
                        <a:buNone/>
                      </a:pPr>
                      <a:r>
                        <a:rPr lang="en-GB" sz="1600" kern="100" dirty="0">
                          <a:effectLst/>
                        </a:rPr>
                        <a:t>10.8 </a:t>
                      </a:r>
                      <a:endParaRPr lang="fo-FO"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a:lnSpc>
                          <a:spcPct val="107000"/>
                        </a:lnSpc>
                        <a:spcAft>
                          <a:spcPts val="800"/>
                        </a:spcAft>
                        <a:buNone/>
                      </a:pPr>
                      <a:r>
                        <a:rPr lang="en-GB" sz="1600" kern="100" dirty="0">
                          <a:effectLst/>
                        </a:rPr>
                        <a:t>1.2 </a:t>
                      </a:r>
                      <a:endParaRPr lang="fo-FO"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a:lnSpc>
                          <a:spcPct val="107000"/>
                        </a:lnSpc>
                        <a:spcAft>
                          <a:spcPts val="800"/>
                        </a:spcAft>
                        <a:buNone/>
                      </a:pPr>
                      <a:r>
                        <a:rPr lang="en-GB" sz="1600" kern="100" dirty="0">
                          <a:effectLst/>
                        </a:rPr>
                        <a:t>p=0.002</a:t>
                      </a:r>
                      <a:endParaRPr lang="fo-FO"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10156060"/>
                  </a:ext>
                </a:extLst>
              </a:tr>
            </a:tbl>
          </a:graphicData>
        </a:graphic>
      </p:graphicFrame>
    </p:spTree>
    <p:extLst>
      <p:ext uri="{BB962C8B-B14F-4D97-AF65-F5344CB8AC3E}">
        <p14:creationId xmlns:p14="http://schemas.microsoft.com/office/powerpoint/2010/main" val="2847266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983844-38A0-4B02-FB8A-153DEABE1464}"/>
              </a:ext>
            </a:extLst>
          </p:cNvPr>
          <p:cNvSpPr>
            <a:spLocks noGrp="1"/>
          </p:cNvSpPr>
          <p:nvPr>
            <p:ph type="title"/>
          </p:nvPr>
        </p:nvSpPr>
        <p:spPr/>
        <p:txBody>
          <a:bodyPr/>
          <a:lstStyle/>
          <a:p>
            <a:r>
              <a:rPr lang="fo-FO" sz="2400" dirty="0">
                <a:latin typeface="Times New Roman" panose="02020603050405020304" pitchFamily="18" charset="0"/>
                <a:cs typeface="Times New Roman" panose="02020603050405020304" pitchFamily="18" charset="0"/>
              </a:rPr>
              <a:t>Børn staðfest við Autismu og ADHD frá 2012-2022, og miðal aldur fyri diagnosu </a:t>
            </a:r>
            <a:endParaRPr lang="fo-FO" sz="2400" dirty="0"/>
          </a:p>
        </p:txBody>
      </p:sp>
      <p:pic>
        <p:nvPicPr>
          <p:cNvPr id="4" name="Pladsholder til indhold 3" descr="Et billede, der indeholder tekst, linje/række, Kurve, diagram  ">
            <a:extLst>
              <a:ext uri="{FF2B5EF4-FFF2-40B4-BE49-F238E27FC236}">
                <a16:creationId xmlns:a16="http://schemas.microsoft.com/office/drawing/2014/main" id="{773E5CD3-10C6-E3BA-5B61-77EF0823A2F9}"/>
              </a:ext>
            </a:extLst>
          </p:cNvPr>
          <p:cNvPicPr>
            <a:picLocks noGrp="1" noChangeAspect="1"/>
          </p:cNvPicPr>
          <p:nvPr>
            <p:ph idx="1"/>
          </p:nvPr>
        </p:nvPicPr>
        <p:blipFill>
          <a:blip r:embed="rId2"/>
          <a:stretch>
            <a:fillRect/>
          </a:stretch>
        </p:blipFill>
        <p:spPr>
          <a:xfrm>
            <a:off x="457200" y="2085143"/>
            <a:ext cx="8229600" cy="3589516"/>
          </a:xfrm>
          <a:prstGeom prst="rect">
            <a:avLst/>
          </a:prstGeom>
        </p:spPr>
      </p:pic>
    </p:spTree>
    <p:extLst>
      <p:ext uri="{BB962C8B-B14F-4D97-AF65-F5344CB8AC3E}">
        <p14:creationId xmlns:p14="http://schemas.microsoft.com/office/powerpoint/2010/main" val="621235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00000000-0008-0000-1200-000002000000}"/>
              </a:ext>
            </a:extLst>
          </p:cNvPr>
          <p:cNvGraphicFramePr/>
          <p:nvPr/>
        </p:nvGraphicFramePr>
        <p:xfrm>
          <a:off x="4608512" y="3429000"/>
          <a:ext cx="4535488" cy="33527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Diagram 2">
            <a:extLst>
              <a:ext uri="{FF2B5EF4-FFF2-40B4-BE49-F238E27FC236}">
                <a16:creationId xmlns:a16="http://schemas.microsoft.com/office/drawing/2014/main" id="{00000000-0008-0000-1300-000002000000}"/>
              </a:ext>
            </a:extLst>
          </p:cNvPr>
          <p:cNvGraphicFramePr/>
          <p:nvPr/>
        </p:nvGraphicFramePr>
        <p:xfrm>
          <a:off x="-1" y="3429000"/>
          <a:ext cx="4608513" cy="329184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Diagram 3">
            <a:extLst>
              <a:ext uri="{FF2B5EF4-FFF2-40B4-BE49-F238E27FC236}">
                <a16:creationId xmlns:a16="http://schemas.microsoft.com/office/drawing/2014/main" id="{00000000-0008-0000-0F00-000002000000}"/>
              </a:ext>
            </a:extLst>
          </p:cNvPr>
          <p:cNvGraphicFramePr/>
          <p:nvPr/>
        </p:nvGraphicFramePr>
        <p:xfrm>
          <a:off x="7620" y="274320"/>
          <a:ext cx="4572000" cy="28568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Diagram 4">
            <a:extLst>
              <a:ext uri="{FF2B5EF4-FFF2-40B4-BE49-F238E27FC236}">
                <a16:creationId xmlns:a16="http://schemas.microsoft.com/office/drawing/2014/main" id="{00000000-0008-0000-0E00-000002000000}"/>
              </a:ext>
            </a:extLst>
          </p:cNvPr>
          <p:cNvGraphicFramePr/>
          <p:nvPr/>
        </p:nvGraphicFramePr>
        <p:xfrm>
          <a:off x="4600892" y="274320"/>
          <a:ext cx="4535488" cy="2856850"/>
        </p:xfrm>
        <a:graphic>
          <a:graphicData uri="http://schemas.openxmlformats.org/drawingml/2006/chart">
            <c:chart xmlns:c="http://schemas.openxmlformats.org/drawingml/2006/chart" xmlns:r="http://schemas.openxmlformats.org/officeDocument/2006/relationships" r:id="rId6"/>
          </a:graphicData>
        </a:graphic>
      </p:graphicFrame>
      <p:sp>
        <p:nvSpPr>
          <p:cNvPr id="6" name="Rectangle 5">
            <a:extLst>
              <a:ext uri="{FF2B5EF4-FFF2-40B4-BE49-F238E27FC236}">
                <a16:creationId xmlns:a16="http://schemas.microsoft.com/office/drawing/2014/main" id="{2937FF0B-9878-8F64-4902-002880672582}"/>
              </a:ext>
            </a:extLst>
          </p:cNvPr>
          <p:cNvSpPr>
            <a:spLocks noChangeArrowheads="1"/>
          </p:cNvSpPr>
          <p:nvPr/>
        </p:nvSpPr>
        <p:spPr bwMode="auto">
          <a:xfrm>
            <a:off x="0" y="-22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o-FO" altLang="fo-FO"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o-FO" altLang="fo-FO" sz="1800" b="0" i="0" u="none" strike="noStrike" cap="none" normalizeH="0" baseline="0" dirty="0">
              <a:ln>
                <a:noFill/>
              </a:ln>
              <a:solidFill>
                <a:schemeClr val="tx1"/>
              </a:solidFill>
              <a:effectLst/>
              <a:latin typeface="Arial" panose="020B0604020202020204" pitchFamily="34" charset="0"/>
            </a:endParaRPr>
          </a:p>
        </p:txBody>
      </p:sp>
      <p:sp>
        <p:nvSpPr>
          <p:cNvPr id="7" name="Rectangle 6">
            <a:extLst>
              <a:ext uri="{FF2B5EF4-FFF2-40B4-BE49-F238E27FC236}">
                <a16:creationId xmlns:a16="http://schemas.microsoft.com/office/drawing/2014/main" id="{F5F19490-7E4A-C2C4-9740-A5277E490CA9}"/>
              </a:ext>
            </a:extLst>
          </p:cNvPr>
          <p:cNvSpPr>
            <a:spLocks noChangeArrowheads="1"/>
          </p:cNvSpPr>
          <p:nvPr/>
        </p:nvSpPr>
        <p:spPr bwMode="auto">
          <a:xfrm>
            <a:off x="0" y="3070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o-FO"/>
          </a:p>
        </p:txBody>
      </p:sp>
      <p:sp>
        <p:nvSpPr>
          <p:cNvPr id="9" name="Rectangle 8">
            <a:extLst>
              <a:ext uri="{FF2B5EF4-FFF2-40B4-BE49-F238E27FC236}">
                <a16:creationId xmlns:a16="http://schemas.microsoft.com/office/drawing/2014/main" id="{BC02D974-CB71-54A1-6562-5EF88A8AD0E5}"/>
              </a:ext>
            </a:extLst>
          </p:cNvPr>
          <p:cNvSpPr>
            <a:spLocks noChangeArrowheads="1"/>
          </p:cNvSpPr>
          <p:nvPr/>
        </p:nvSpPr>
        <p:spPr bwMode="auto">
          <a:xfrm>
            <a:off x="0" y="86407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o-FO"/>
          </a:p>
        </p:txBody>
      </p:sp>
      <p:sp>
        <p:nvSpPr>
          <p:cNvPr id="10" name="Rectangle 9">
            <a:extLst>
              <a:ext uri="{FF2B5EF4-FFF2-40B4-BE49-F238E27FC236}">
                <a16:creationId xmlns:a16="http://schemas.microsoft.com/office/drawing/2014/main" id="{CEC0E6DD-4AE9-8D0E-8690-1B76AFFFC3D1}"/>
              </a:ext>
            </a:extLst>
          </p:cNvPr>
          <p:cNvSpPr>
            <a:spLocks noChangeArrowheads="1"/>
          </p:cNvSpPr>
          <p:nvPr/>
        </p:nvSpPr>
        <p:spPr bwMode="auto">
          <a:xfrm>
            <a:off x="0" y="11133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o-FO"/>
          </a:p>
        </p:txBody>
      </p:sp>
    </p:spTree>
    <p:extLst>
      <p:ext uri="{BB962C8B-B14F-4D97-AF65-F5344CB8AC3E}">
        <p14:creationId xmlns:p14="http://schemas.microsoft.com/office/powerpoint/2010/main" val="3866204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003A68-D9FB-3722-17FA-EF0040FD71E4}"/>
              </a:ext>
            </a:extLst>
          </p:cNvPr>
          <p:cNvSpPr>
            <a:spLocks noGrp="1"/>
          </p:cNvSpPr>
          <p:nvPr>
            <p:ph type="title"/>
          </p:nvPr>
        </p:nvSpPr>
        <p:spPr/>
        <p:txBody>
          <a:bodyPr>
            <a:normAutofit fontScale="90000"/>
          </a:bodyPr>
          <a:lstStyle/>
          <a:p>
            <a:r>
              <a:rPr lang="en-GB" sz="2700" dirty="0" err="1">
                <a:latin typeface="Times New Roman" panose="02020603050405020304" pitchFamily="18" charset="0"/>
                <a:cs typeface="Times New Roman" panose="02020603050405020304" pitchFamily="18" charset="0"/>
              </a:rPr>
              <a:t>Heilsutrupulleikar</a:t>
            </a:r>
            <a:r>
              <a:rPr lang="en-GB" sz="2700" dirty="0">
                <a:latin typeface="Times New Roman" panose="02020603050405020304" pitchFamily="18" charset="0"/>
                <a:cs typeface="Times New Roman" panose="02020603050405020304" pitchFamily="18" charset="0"/>
              </a:rPr>
              <a:t>/</a:t>
            </a:r>
            <a:r>
              <a:rPr lang="en-GB" sz="2700" dirty="0" err="1">
                <a:latin typeface="Times New Roman" panose="02020603050405020304" pitchFamily="18" charset="0"/>
                <a:cs typeface="Times New Roman" panose="02020603050405020304" pitchFamily="18" charset="0"/>
              </a:rPr>
              <a:t>fylgisjúkur</a:t>
            </a:r>
            <a:r>
              <a:rPr lang="en-GB" sz="2700" dirty="0">
                <a:latin typeface="Times New Roman" panose="02020603050405020304" pitchFamily="18" charset="0"/>
                <a:cs typeface="Times New Roman" panose="02020603050405020304" pitchFamily="18" charset="0"/>
              </a:rPr>
              <a:t> hjá </a:t>
            </a:r>
            <a:r>
              <a:rPr lang="en-GB" sz="2700" dirty="0" err="1">
                <a:latin typeface="Times New Roman" panose="02020603050405020304" pitchFamily="18" charset="0"/>
                <a:cs typeface="Times New Roman" panose="02020603050405020304" pitchFamily="18" charset="0"/>
              </a:rPr>
              <a:t>børnum</a:t>
            </a:r>
            <a:r>
              <a:rPr lang="en-GB" sz="2700" dirty="0">
                <a:latin typeface="Times New Roman" panose="02020603050405020304" pitchFamily="18" charset="0"/>
                <a:cs typeface="Times New Roman" panose="02020603050405020304" pitchFamily="18" charset="0"/>
              </a:rPr>
              <a:t> og </a:t>
            </a:r>
            <a:r>
              <a:rPr lang="en-GB" sz="2700" dirty="0" err="1">
                <a:latin typeface="Times New Roman" panose="02020603050405020304" pitchFamily="18" charset="0"/>
                <a:cs typeface="Times New Roman" panose="02020603050405020304" pitchFamily="18" charset="0"/>
              </a:rPr>
              <a:t>ungum</a:t>
            </a:r>
            <a:r>
              <a:rPr lang="en-GB" sz="2700" dirty="0">
                <a:latin typeface="Times New Roman" panose="02020603050405020304" pitchFamily="18" charset="0"/>
                <a:cs typeface="Times New Roman" panose="02020603050405020304" pitchFamily="18" charset="0"/>
              </a:rPr>
              <a:t> við </a:t>
            </a:r>
            <a:r>
              <a:rPr lang="en-GB" sz="2700" dirty="0" err="1">
                <a:latin typeface="Times New Roman" panose="02020603050405020304" pitchFamily="18" charset="0"/>
                <a:cs typeface="Times New Roman" panose="02020603050405020304" pitchFamily="18" charset="0"/>
              </a:rPr>
              <a:t>Autismu</a:t>
            </a:r>
            <a:r>
              <a:rPr lang="en-GB" sz="2700" dirty="0">
                <a:latin typeface="Times New Roman" panose="02020603050405020304" pitchFamily="18" charset="0"/>
                <a:cs typeface="Times New Roman" panose="02020603050405020304" pitchFamily="18" charset="0"/>
              </a:rPr>
              <a:t> og ADHD í </a:t>
            </a:r>
            <a:r>
              <a:rPr lang="en-GB" sz="2700" dirty="0" err="1">
                <a:latin typeface="Times New Roman" panose="02020603050405020304" pitchFamily="18" charset="0"/>
                <a:cs typeface="Times New Roman" panose="02020603050405020304" pitchFamily="18" charset="0"/>
              </a:rPr>
              <a:t>Føroyum</a:t>
            </a:r>
            <a:r>
              <a:rPr lang="en-GB" sz="2700" dirty="0">
                <a:latin typeface="Times New Roman" panose="02020603050405020304" pitchFamily="18" charset="0"/>
                <a:cs typeface="Times New Roman" panose="02020603050405020304" pitchFamily="18" charset="0"/>
              </a:rPr>
              <a:t> </a:t>
            </a:r>
            <a:br>
              <a:rPr lang="fo-FO" dirty="0"/>
            </a:br>
            <a:endParaRPr lang="fo-FO" dirty="0"/>
          </a:p>
        </p:txBody>
      </p:sp>
      <p:sp>
        <p:nvSpPr>
          <p:cNvPr id="3" name="Pladsholder til indhold 2">
            <a:extLst>
              <a:ext uri="{FF2B5EF4-FFF2-40B4-BE49-F238E27FC236}">
                <a16:creationId xmlns:a16="http://schemas.microsoft.com/office/drawing/2014/main" id="{1B6CE55A-F542-9D32-910F-4820213B98F5}"/>
              </a:ext>
            </a:extLst>
          </p:cNvPr>
          <p:cNvSpPr>
            <a:spLocks noGrp="1"/>
          </p:cNvSpPr>
          <p:nvPr>
            <p:ph idx="1"/>
          </p:nvPr>
        </p:nvSpPr>
        <p:spPr/>
        <p:txBody>
          <a:bodyPr>
            <a:normAutofit fontScale="85000" lnSpcReduction="20000"/>
          </a:bodyPr>
          <a:lstStyle/>
          <a:p>
            <a:r>
              <a:rPr lang="en-GB" dirty="0">
                <a:solidFill>
                  <a:schemeClr val="tx2"/>
                </a:solidFill>
                <a:latin typeface="Times New Roman" panose="02020603050405020304" pitchFamily="18" charset="0"/>
                <a:cs typeface="Times New Roman" panose="02020603050405020304" pitchFamily="18" charset="0"/>
              </a:rPr>
              <a:t>Av 282 </a:t>
            </a:r>
            <a:r>
              <a:rPr lang="fo-FO" noProof="0" dirty="0">
                <a:solidFill>
                  <a:schemeClr val="tx2"/>
                </a:solidFill>
                <a:latin typeface="Times New Roman" panose="02020603050405020304" pitchFamily="18" charset="0"/>
                <a:cs typeface="Times New Roman" panose="02020603050405020304" pitchFamily="18" charset="0"/>
              </a:rPr>
              <a:t>børnum</a:t>
            </a:r>
            <a:r>
              <a:rPr lang="en-GB" dirty="0">
                <a:solidFill>
                  <a:schemeClr val="tx2"/>
                </a:solidFill>
                <a:latin typeface="Times New Roman" panose="02020603050405020304" pitchFamily="18" charset="0"/>
                <a:cs typeface="Times New Roman" panose="02020603050405020304" pitchFamily="18" charset="0"/>
              </a:rPr>
              <a:t> við </a:t>
            </a:r>
            <a:r>
              <a:rPr lang="fo-FO" noProof="0" dirty="0">
                <a:solidFill>
                  <a:schemeClr val="tx2"/>
                </a:solidFill>
                <a:latin typeface="Times New Roman" panose="02020603050405020304" pitchFamily="18" charset="0"/>
                <a:cs typeface="Times New Roman" panose="02020603050405020304" pitchFamily="18" charset="0"/>
              </a:rPr>
              <a:t>Autismu</a:t>
            </a:r>
            <a:r>
              <a:rPr lang="en-GB" dirty="0">
                <a:solidFill>
                  <a:schemeClr val="tx2"/>
                </a:solidFill>
                <a:latin typeface="Times New Roman" panose="02020603050405020304" pitchFamily="18" charset="0"/>
                <a:cs typeface="Times New Roman" panose="02020603050405020304" pitchFamily="18" charset="0"/>
              </a:rPr>
              <a:t> </a:t>
            </a:r>
            <a:r>
              <a:rPr lang="en-GB" dirty="0" err="1">
                <a:solidFill>
                  <a:schemeClr val="tx2"/>
                </a:solidFill>
                <a:latin typeface="Times New Roman" panose="02020603050405020304" pitchFamily="18" charset="0"/>
                <a:cs typeface="Times New Roman" panose="02020603050405020304" pitchFamily="18" charset="0"/>
              </a:rPr>
              <a:t>høvdu</a:t>
            </a:r>
            <a:r>
              <a:rPr lang="en-GB" dirty="0">
                <a:solidFill>
                  <a:schemeClr val="tx2"/>
                </a:solidFill>
                <a:latin typeface="Times New Roman" panose="02020603050405020304" pitchFamily="18" charset="0"/>
                <a:cs typeface="Times New Roman" panose="02020603050405020304" pitchFamily="18" charset="0"/>
              </a:rPr>
              <a:t> 180 </a:t>
            </a:r>
            <a:r>
              <a:rPr lang="en-GB" dirty="0" err="1">
                <a:solidFill>
                  <a:schemeClr val="tx2"/>
                </a:solidFill>
                <a:latin typeface="Times New Roman" panose="02020603050405020304" pitchFamily="18" charset="0"/>
                <a:cs typeface="Times New Roman" panose="02020603050405020304" pitchFamily="18" charset="0"/>
              </a:rPr>
              <a:t>fylgisjúkur</a:t>
            </a:r>
            <a:r>
              <a:rPr lang="en-GB" dirty="0">
                <a:solidFill>
                  <a:schemeClr val="tx2"/>
                </a:solidFill>
                <a:latin typeface="Times New Roman" panose="02020603050405020304" pitchFamily="18" charset="0"/>
                <a:cs typeface="Times New Roman" panose="02020603050405020304" pitchFamily="18" charset="0"/>
              </a:rPr>
              <a:t>, </a:t>
            </a:r>
            <a:r>
              <a:rPr lang="en-GB" dirty="0" err="1">
                <a:solidFill>
                  <a:schemeClr val="tx2"/>
                </a:solidFill>
                <a:latin typeface="Times New Roman" panose="02020603050405020304" pitchFamily="18" charset="0"/>
                <a:cs typeface="Times New Roman" panose="02020603050405020304" pitchFamily="18" charset="0"/>
              </a:rPr>
              <a:t>tað</a:t>
            </a:r>
            <a:r>
              <a:rPr lang="en-GB" dirty="0">
                <a:solidFill>
                  <a:schemeClr val="tx2"/>
                </a:solidFill>
                <a:latin typeface="Times New Roman" panose="02020603050405020304" pitchFamily="18" charset="0"/>
                <a:cs typeface="Times New Roman" panose="02020603050405020304" pitchFamily="18" charset="0"/>
              </a:rPr>
              <a:t> er 63.8% av </a:t>
            </a:r>
            <a:r>
              <a:rPr lang="en-GB" dirty="0" err="1">
                <a:solidFill>
                  <a:schemeClr val="tx2"/>
                </a:solidFill>
                <a:latin typeface="Times New Roman" panose="02020603050405020304" pitchFamily="18" charset="0"/>
                <a:cs typeface="Times New Roman" panose="02020603050405020304" pitchFamily="18" charset="0"/>
              </a:rPr>
              <a:t>øllum</a:t>
            </a:r>
            <a:r>
              <a:rPr lang="en-GB" dirty="0">
                <a:solidFill>
                  <a:schemeClr val="tx2"/>
                </a:solidFill>
                <a:latin typeface="Times New Roman" panose="02020603050405020304" pitchFamily="18" charset="0"/>
                <a:cs typeface="Times New Roman" panose="02020603050405020304" pitchFamily="18" charset="0"/>
              </a:rPr>
              <a:t> </a:t>
            </a:r>
            <a:r>
              <a:rPr lang="en-GB" dirty="0" err="1">
                <a:solidFill>
                  <a:schemeClr val="tx2"/>
                </a:solidFill>
                <a:latin typeface="Times New Roman" panose="02020603050405020304" pitchFamily="18" charset="0"/>
                <a:cs typeface="Times New Roman" panose="02020603050405020304" pitchFamily="18" charset="0"/>
              </a:rPr>
              <a:t>børnunum</a:t>
            </a:r>
            <a:r>
              <a:rPr lang="en-GB" dirty="0">
                <a:solidFill>
                  <a:schemeClr val="tx2"/>
                </a:solidFill>
                <a:latin typeface="Times New Roman" panose="02020603050405020304" pitchFamily="18" charset="0"/>
                <a:cs typeface="Times New Roman" panose="02020603050405020304" pitchFamily="18" charset="0"/>
              </a:rPr>
              <a:t> við </a:t>
            </a:r>
            <a:r>
              <a:rPr lang="en-GB" dirty="0" err="1">
                <a:solidFill>
                  <a:schemeClr val="tx2"/>
                </a:solidFill>
                <a:latin typeface="Times New Roman" panose="02020603050405020304" pitchFamily="18" charset="0"/>
                <a:cs typeface="Times New Roman" panose="02020603050405020304" pitchFamily="18" charset="0"/>
              </a:rPr>
              <a:t>Autismu</a:t>
            </a:r>
            <a:r>
              <a:rPr lang="en-GB" dirty="0">
                <a:solidFill>
                  <a:schemeClr val="tx2"/>
                </a:solidFill>
                <a:latin typeface="Times New Roman" panose="02020603050405020304" pitchFamily="18" charset="0"/>
                <a:cs typeface="Times New Roman" panose="02020603050405020304" pitchFamily="18" charset="0"/>
              </a:rPr>
              <a:t> </a:t>
            </a:r>
            <a:r>
              <a:rPr lang="en-GB" sz="1600" dirty="0">
                <a:solidFill>
                  <a:schemeClr val="tx2"/>
                </a:solidFill>
                <a:latin typeface="Times New Roman" panose="02020603050405020304" pitchFamily="18" charset="0"/>
                <a:cs typeface="Times New Roman" panose="02020603050405020304" pitchFamily="18" charset="0"/>
              </a:rPr>
              <a:t>(Barna- </a:t>
            </a:r>
            <a:r>
              <a:rPr lang="en-GB" sz="1600" dirty="0" err="1">
                <a:solidFill>
                  <a:schemeClr val="tx2"/>
                </a:solidFill>
                <a:latin typeface="Times New Roman" panose="02020603050405020304" pitchFamily="18" charset="0"/>
                <a:cs typeface="Times New Roman" panose="02020603050405020304" pitchFamily="18" charset="0"/>
              </a:rPr>
              <a:t>kohortuni</a:t>
            </a:r>
            <a:r>
              <a:rPr lang="en-GB" sz="1600" dirty="0">
                <a:solidFill>
                  <a:schemeClr val="tx2"/>
                </a:solidFill>
                <a:latin typeface="Times New Roman" panose="02020603050405020304" pitchFamily="18" charset="0"/>
                <a:cs typeface="Times New Roman" panose="02020603050405020304" pitchFamily="18" charset="0"/>
              </a:rPr>
              <a:t>, </a:t>
            </a:r>
            <a:r>
              <a:rPr lang="en-GB" sz="1600" dirty="0" err="1">
                <a:solidFill>
                  <a:schemeClr val="tx2"/>
                </a:solidFill>
                <a:latin typeface="Times New Roman" panose="02020603050405020304" pitchFamily="18" charset="0"/>
                <a:cs typeface="Times New Roman" panose="02020603050405020304" pitchFamily="18" charset="0"/>
              </a:rPr>
              <a:t>Barnabólkinum</a:t>
            </a:r>
            <a:r>
              <a:rPr lang="en-GB" sz="1600" dirty="0">
                <a:solidFill>
                  <a:schemeClr val="tx2"/>
                </a:solidFill>
                <a:latin typeface="Times New Roman" panose="02020603050405020304" pitchFamily="18" charset="0"/>
                <a:cs typeface="Times New Roman" panose="02020603050405020304" pitchFamily="18" charset="0"/>
              </a:rPr>
              <a:t> </a:t>
            </a:r>
            <a:r>
              <a:rPr lang="en-GB" sz="1600" dirty="0" err="1">
                <a:solidFill>
                  <a:schemeClr val="tx2"/>
                </a:solidFill>
                <a:latin typeface="Times New Roman" panose="02020603050405020304" pitchFamily="18" charset="0"/>
                <a:cs typeface="Times New Roman" panose="02020603050405020304" pitchFamily="18" charset="0"/>
              </a:rPr>
              <a:t>við</a:t>
            </a:r>
            <a:r>
              <a:rPr lang="en-GB" sz="1600" dirty="0">
                <a:solidFill>
                  <a:schemeClr val="tx2"/>
                </a:solidFill>
                <a:latin typeface="Times New Roman" panose="02020603050405020304" pitchFamily="18" charset="0"/>
                <a:cs typeface="Times New Roman" panose="02020603050405020304" pitchFamily="18" charset="0"/>
              </a:rPr>
              <a:t> </a:t>
            </a:r>
            <a:r>
              <a:rPr lang="en-GB" sz="1600" dirty="0" err="1">
                <a:solidFill>
                  <a:schemeClr val="tx2"/>
                </a:solidFill>
                <a:latin typeface="Times New Roman" panose="02020603050405020304" pitchFamily="18" charset="0"/>
                <a:cs typeface="Times New Roman" panose="02020603050405020304" pitchFamily="18" charset="0"/>
              </a:rPr>
              <a:t>Autismu</a:t>
            </a:r>
            <a:r>
              <a:rPr lang="en-GB" sz="1600" dirty="0">
                <a:solidFill>
                  <a:schemeClr val="tx2"/>
                </a:solidFill>
                <a:latin typeface="Times New Roman" panose="02020603050405020304" pitchFamily="18" charset="0"/>
                <a:cs typeface="Times New Roman" panose="02020603050405020304" pitchFamily="18" charset="0"/>
              </a:rPr>
              <a:t>). </a:t>
            </a:r>
          </a:p>
          <a:p>
            <a:r>
              <a:rPr lang="en-GB" dirty="0">
                <a:solidFill>
                  <a:schemeClr val="tx2"/>
                </a:solidFill>
                <a:latin typeface="Times New Roman" panose="02020603050405020304" pitchFamily="18" charset="0"/>
                <a:cs typeface="Times New Roman" panose="02020603050405020304" pitchFamily="18" charset="0"/>
              </a:rPr>
              <a:t>Av 284 </a:t>
            </a:r>
            <a:r>
              <a:rPr lang="en-GB" dirty="0" err="1">
                <a:solidFill>
                  <a:schemeClr val="tx2"/>
                </a:solidFill>
                <a:latin typeface="Times New Roman" panose="02020603050405020304" pitchFamily="18" charset="0"/>
                <a:cs typeface="Times New Roman" panose="02020603050405020304" pitchFamily="18" charset="0"/>
              </a:rPr>
              <a:t>børnum</a:t>
            </a:r>
            <a:r>
              <a:rPr lang="en-GB" dirty="0">
                <a:solidFill>
                  <a:schemeClr val="tx2"/>
                </a:solidFill>
                <a:latin typeface="Times New Roman" panose="02020603050405020304" pitchFamily="18" charset="0"/>
                <a:cs typeface="Times New Roman" panose="02020603050405020304" pitchFamily="18" charset="0"/>
              </a:rPr>
              <a:t> við ADHD, </a:t>
            </a:r>
            <a:r>
              <a:rPr lang="en-GB" dirty="0" err="1">
                <a:solidFill>
                  <a:schemeClr val="tx2"/>
                </a:solidFill>
                <a:latin typeface="Times New Roman" panose="02020603050405020304" pitchFamily="18" charset="0"/>
                <a:cs typeface="Times New Roman" panose="02020603050405020304" pitchFamily="18" charset="0"/>
              </a:rPr>
              <a:t>høvdu</a:t>
            </a:r>
            <a:r>
              <a:rPr lang="en-GB" dirty="0">
                <a:solidFill>
                  <a:schemeClr val="tx2"/>
                </a:solidFill>
                <a:latin typeface="Times New Roman" panose="02020603050405020304" pitchFamily="18" charset="0"/>
                <a:cs typeface="Times New Roman" panose="02020603050405020304" pitchFamily="18" charset="0"/>
              </a:rPr>
              <a:t> 207 </a:t>
            </a:r>
            <a:r>
              <a:rPr lang="en-GB" dirty="0" err="1">
                <a:solidFill>
                  <a:schemeClr val="tx2"/>
                </a:solidFill>
                <a:latin typeface="Times New Roman" panose="02020603050405020304" pitchFamily="18" charset="0"/>
                <a:cs typeface="Times New Roman" panose="02020603050405020304" pitchFamily="18" charset="0"/>
              </a:rPr>
              <a:t>fylgisjúkur</a:t>
            </a:r>
            <a:r>
              <a:rPr lang="en-GB" dirty="0">
                <a:solidFill>
                  <a:schemeClr val="tx2"/>
                </a:solidFill>
                <a:latin typeface="Times New Roman" panose="02020603050405020304" pitchFamily="18" charset="0"/>
                <a:cs typeface="Times New Roman" panose="02020603050405020304" pitchFamily="18" charset="0"/>
              </a:rPr>
              <a:t>, </a:t>
            </a:r>
            <a:r>
              <a:rPr lang="en-GB" dirty="0" err="1">
                <a:solidFill>
                  <a:schemeClr val="tx2"/>
                </a:solidFill>
                <a:latin typeface="Times New Roman" panose="02020603050405020304" pitchFamily="18" charset="0"/>
                <a:cs typeface="Times New Roman" panose="02020603050405020304" pitchFamily="18" charset="0"/>
              </a:rPr>
              <a:t>tað</a:t>
            </a:r>
            <a:r>
              <a:rPr lang="en-GB" dirty="0">
                <a:solidFill>
                  <a:schemeClr val="tx2"/>
                </a:solidFill>
                <a:latin typeface="Times New Roman" panose="02020603050405020304" pitchFamily="18" charset="0"/>
                <a:cs typeface="Times New Roman" panose="02020603050405020304" pitchFamily="18" charset="0"/>
              </a:rPr>
              <a:t> er 72.9% av </a:t>
            </a:r>
            <a:r>
              <a:rPr lang="en-GB" dirty="0" err="1">
                <a:solidFill>
                  <a:schemeClr val="tx2"/>
                </a:solidFill>
                <a:latin typeface="Times New Roman" panose="02020603050405020304" pitchFamily="18" charset="0"/>
                <a:cs typeface="Times New Roman" panose="02020603050405020304" pitchFamily="18" charset="0"/>
              </a:rPr>
              <a:t>øllum</a:t>
            </a:r>
            <a:r>
              <a:rPr lang="en-GB" dirty="0">
                <a:solidFill>
                  <a:schemeClr val="tx2"/>
                </a:solidFill>
                <a:latin typeface="Times New Roman" panose="02020603050405020304" pitchFamily="18" charset="0"/>
                <a:cs typeface="Times New Roman" panose="02020603050405020304" pitchFamily="18" charset="0"/>
              </a:rPr>
              <a:t> </a:t>
            </a:r>
            <a:r>
              <a:rPr lang="en-GB" dirty="0" err="1">
                <a:solidFill>
                  <a:schemeClr val="tx2"/>
                </a:solidFill>
                <a:latin typeface="Times New Roman" panose="02020603050405020304" pitchFamily="18" charset="0"/>
                <a:cs typeface="Times New Roman" panose="02020603050405020304" pitchFamily="18" charset="0"/>
              </a:rPr>
              <a:t>børnunum</a:t>
            </a:r>
            <a:r>
              <a:rPr lang="en-GB" dirty="0">
                <a:solidFill>
                  <a:schemeClr val="tx2"/>
                </a:solidFill>
                <a:latin typeface="Times New Roman" panose="02020603050405020304" pitchFamily="18" charset="0"/>
                <a:cs typeface="Times New Roman" panose="02020603050405020304" pitchFamily="18" charset="0"/>
              </a:rPr>
              <a:t> við ADHD (Barna </a:t>
            </a:r>
            <a:r>
              <a:rPr lang="en-GB" dirty="0" err="1">
                <a:solidFill>
                  <a:schemeClr val="tx2"/>
                </a:solidFill>
                <a:latin typeface="Times New Roman" panose="02020603050405020304" pitchFamily="18" charset="0"/>
                <a:cs typeface="Times New Roman" panose="02020603050405020304" pitchFamily="18" charset="0"/>
              </a:rPr>
              <a:t>kohortuni</a:t>
            </a:r>
            <a:r>
              <a:rPr lang="en-GB" dirty="0">
                <a:solidFill>
                  <a:schemeClr val="tx2"/>
                </a:solidFill>
                <a:latin typeface="Times New Roman" panose="02020603050405020304" pitchFamily="18" charset="0"/>
                <a:cs typeface="Times New Roman" panose="02020603050405020304" pitchFamily="18" charset="0"/>
              </a:rPr>
              <a:t>). </a:t>
            </a:r>
          </a:p>
          <a:p>
            <a:r>
              <a:rPr lang="en-GB" dirty="0">
                <a:solidFill>
                  <a:schemeClr val="tx2"/>
                </a:solidFill>
                <a:latin typeface="Times New Roman" panose="02020603050405020304" pitchFamily="18" charset="0"/>
                <a:cs typeface="Times New Roman" panose="02020603050405020304" pitchFamily="18" charset="0"/>
              </a:rPr>
              <a:t>Tann </a:t>
            </a:r>
            <a:r>
              <a:rPr lang="en-GB" dirty="0" err="1">
                <a:solidFill>
                  <a:schemeClr val="tx2"/>
                </a:solidFill>
                <a:latin typeface="Times New Roman" panose="02020603050405020304" pitchFamily="18" charset="0"/>
                <a:cs typeface="Times New Roman" panose="02020603050405020304" pitchFamily="18" charset="0"/>
              </a:rPr>
              <a:t>mest</a:t>
            </a:r>
            <a:r>
              <a:rPr lang="en-GB" dirty="0">
                <a:solidFill>
                  <a:schemeClr val="tx2"/>
                </a:solidFill>
                <a:latin typeface="Times New Roman" panose="02020603050405020304" pitchFamily="18" charset="0"/>
                <a:cs typeface="Times New Roman" panose="02020603050405020304" pitchFamily="18" charset="0"/>
              </a:rPr>
              <a:t> </a:t>
            </a:r>
            <a:r>
              <a:rPr lang="en-GB" dirty="0" err="1">
                <a:solidFill>
                  <a:schemeClr val="tx2"/>
                </a:solidFill>
                <a:latin typeface="Times New Roman" panose="02020603050405020304" pitchFamily="18" charset="0"/>
                <a:cs typeface="Times New Roman" panose="02020603050405020304" pitchFamily="18" charset="0"/>
              </a:rPr>
              <a:t>vanliga</a:t>
            </a:r>
            <a:r>
              <a:rPr lang="en-GB" dirty="0">
                <a:solidFill>
                  <a:schemeClr val="tx2"/>
                </a:solidFill>
                <a:latin typeface="Times New Roman" panose="02020603050405020304" pitchFamily="18" charset="0"/>
                <a:cs typeface="Times New Roman" panose="02020603050405020304" pitchFamily="18" charset="0"/>
              </a:rPr>
              <a:t> </a:t>
            </a:r>
            <a:r>
              <a:rPr lang="en-GB" dirty="0" err="1">
                <a:solidFill>
                  <a:schemeClr val="tx2"/>
                </a:solidFill>
                <a:latin typeface="Times New Roman" panose="02020603050405020304" pitchFamily="18" charset="0"/>
                <a:cs typeface="Times New Roman" panose="02020603050405020304" pitchFamily="18" charset="0"/>
              </a:rPr>
              <a:t>fylgisjúkan</a:t>
            </a:r>
            <a:r>
              <a:rPr lang="en-GB" dirty="0">
                <a:solidFill>
                  <a:schemeClr val="tx2"/>
                </a:solidFill>
                <a:latin typeface="Times New Roman" panose="02020603050405020304" pitchFamily="18" charset="0"/>
                <a:cs typeface="Times New Roman" panose="02020603050405020304" pitchFamily="18" charset="0"/>
              </a:rPr>
              <a:t> var, at </a:t>
            </a:r>
            <a:r>
              <a:rPr lang="en-GB" dirty="0" err="1">
                <a:solidFill>
                  <a:schemeClr val="tx2"/>
                </a:solidFill>
                <a:latin typeface="Times New Roman" panose="02020603050405020304" pitchFamily="18" charset="0"/>
                <a:cs typeface="Times New Roman" panose="02020603050405020304" pitchFamily="18" charset="0"/>
              </a:rPr>
              <a:t>børnini</a:t>
            </a:r>
            <a:r>
              <a:rPr lang="en-GB" dirty="0">
                <a:solidFill>
                  <a:schemeClr val="tx2"/>
                </a:solidFill>
                <a:latin typeface="Times New Roman" panose="02020603050405020304" pitchFamily="18" charset="0"/>
                <a:cs typeface="Times New Roman" panose="02020603050405020304" pitchFamily="18" charset="0"/>
              </a:rPr>
              <a:t> </a:t>
            </a:r>
            <a:r>
              <a:rPr lang="en-GB" dirty="0" err="1">
                <a:solidFill>
                  <a:schemeClr val="tx2"/>
                </a:solidFill>
                <a:latin typeface="Times New Roman" panose="02020603050405020304" pitchFamily="18" charset="0"/>
                <a:cs typeface="Times New Roman" panose="02020603050405020304" pitchFamily="18" charset="0"/>
              </a:rPr>
              <a:t>høvdu</a:t>
            </a:r>
            <a:r>
              <a:rPr lang="en-GB" dirty="0">
                <a:solidFill>
                  <a:schemeClr val="tx2"/>
                </a:solidFill>
                <a:latin typeface="Times New Roman" panose="02020603050405020304" pitchFamily="18" charset="0"/>
                <a:cs typeface="Times New Roman" panose="02020603050405020304" pitchFamily="18" charset="0"/>
              </a:rPr>
              <a:t> </a:t>
            </a:r>
            <a:r>
              <a:rPr lang="en-GB" dirty="0" err="1">
                <a:solidFill>
                  <a:schemeClr val="tx2"/>
                </a:solidFill>
                <a:latin typeface="Times New Roman" panose="02020603050405020304" pitchFamily="18" charset="0"/>
                <a:cs typeface="Times New Roman" panose="02020603050405020304" pitchFamily="18" charset="0"/>
              </a:rPr>
              <a:t>bæði</a:t>
            </a:r>
            <a:r>
              <a:rPr lang="en-GB" dirty="0">
                <a:solidFill>
                  <a:schemeClr val="tx2"/>
                </a:solidFill>
                <a:latin typeface="Times New Roman" panose="02020603050405020304" pitchFamily="18" charset="0"/>
                <a:cs typeface="Times New Roman" panose="02020603050405020304" pitchFamily="18" charset="0"/>
              </a:rPr>
              <a:t> </a:t>
            </a:r>
            <a:r>
              <a:rPr lang="en-GB" dirty="0" err="1">
                <a:solidFill>
                  <a:schemeClr val="tx2"/>
                </a:solidFill>
                <a:latin typeface="Times New Roman" panose="02020603050405020304" pitchFamily="18" charset="0"/>
                <a:cs typeface="Times New Roman" panose="02020603050405020304" pitchFamily="18" charset="0"/>
              </a:rPr>
              <a:t>staðfest</a:t>
            </a:r>
            <a:r>
              <a:rPr lang="en-GB" dirty="0">
                <a:solidFill>
                  <a:schemeClr val="tx2"/>
                </a:solidFill>
                <a:latin typeface="Times New Roman" panose="02020603050405020304" pitchFamily="18" charset="0"/>
                <a:cs typeface="Times New Roman" panose="02020603050405020304" pitchFamily="18" charset="0"/>
              </a:rPr>
              <a:t> </a:t>
            </a:r>
            <a:r>
              <a:rPr lang="en-GB" dirty="0" err="1">
                <a:solidFill>
                  <a:schemeClr val="tx2"/>
                </a:solidFill>
                <a:latin typeface="Times New Roman" panose="02020603050405020304" pitchFamily="18" charset="0"/>
                <a:cs typeface="Times New Roman" panose="02020603050405020304" pitchFamily="18" charset="0"/>
              </a:rPr>
              <a:t>Autismu</a:t>
            </a:r>
            <a:r>
              <a:rPr lang="en-GB" dirty="0">
                <a:solidFill>
                  <a:schemeClr val="tx2"/>
                </a:solidFill>
                <a:latin typeface="Times New Roman" panose="02020603050405020304" pitchFamily="18" charset="0"/>
                <a:cs typeface="Times New Roman" panose="02020603050405020304" pitchFamily="18" charset="0"/>
              </a:rPr>
              <a:t> og ADHD, sum var 30.5 %.  </a:t>
            </a:r>
          </a:p>
          <a:p>
            <a:r>
              <a:rPr lang="en-GB" dirty="0" err="1">
                <a:solidFill>
                  <a:schemeClr val="tx2"/>
                </a:solidFill>
                <a:latin typeface="Times New Roman" panose="02020603050405020304" pitchFamily="18" charset="0"/>
                <a:cs typeface="Times New Roman" panose="02020603050405020304" pitchFamily="18" charset="0"/>
              </a:rPr>
              <a:t>Svøvn</a:t>
            </a:r>
            <a:r>
              <a:rPr lang="en-GB" dirty="0">
                <a:solidFill>
                  <a:schemeClr val="tx2"/>
                </a:solidFill>
                <a:latin typeface="Times New Roman" panose="02020603050405020304" pitchFamily="18" charset="0"/>
                <a:cs typeface="Times New Roman" panose="02020603050405020304" pitchFamily="18" charset="0"/>
              </a:rPr>
              <a:t> </a:t>
            </a:r>
            <a:r>
              <a:rPr lang="en-GB" dirty="0" err="1">
                <a:solidFill>
                  <a:schemeClr val="tx2"/>
                </a:solidFill>
                <a:latin typeface="Times New Roman" panose="02020603050405020304" pitchFamily="18" charset="0"/>
                <a:cs typeface="Times New Roman" panose="02020603050405020304" pitchFamily="18" charset="0"/>
              </a:rPr>
              <a:t>trupulleikar</a:t>
            </a:r>
            <a:r>
              <a:rPr lang="en-GB" dirty="0">
                <a:solidFill>
                  <a:schemeClr val="tx2"/>
                </a:solidFill>
                <a:latin typeface="Times New Roman" panose="02020603050405020304" pitchFamily="18" charset="0"/>
                <a:cs typeface="Times New Roman" panose="02020603050405020304" pitchFamily="18" charset="0"/>
              </a:rPr>
              <a:t> (Sleeping disorders) </a:t>
            </a:r>
            <a:r>
              <a:rPr lang="en-GB" dirty="0" err="1">
                <a:solidFill>
                  <a:schemeClr val="tx2"/>
                </a:solidFill>
                <a:latin typeface="Times New Roman" panose="02020603050405020304" pitchFamily="18" charset="0"/>
                <a:cs typeface="Times New Roman" panose="02020603050405020304" pitchFamily="18" charset="0"/>
              </a:rPr>
              <a:t>vóru</a:t>
            </a:r>
            <a:r>
              <a:rPr lang="en-GB" dirty="0">
                <a:solidFill>
                  <a:schemeClr val="tx2"/>
                </a:solidFill>
                <a:latin typeface="Times New Roman" panose="02020603050405020304" pitchFamily="18" charset="0"/>
                <a:cs typeface="Times New Roman" panose="02020603050405020304" pitchFamily="18" charset="0"/>
              </a:rPr>
              <a:t> 31.3% </a:t>
            </a:r>
            <a:r>
              <a:rPr lang="en-GB" dirty="0" err="1">
                <a:solidFill>
                  <a:schemeClr val="tx2"/>
                </a:solidFill>
                <a:latin typeface="Times New Roman" panose="02020603050405020304" pitchFamily="18" charset="0"/>
                <a:cs typeface="Times New Roman" panose="02020603050405020304" pitchFamily="18" charset="0"/>
              </a:rPr>
              <a:t>innan</a:t>
            </a:r>
            <a:r>
              <a:rPr lang="en-GB" dirty="0">
                <a:solidFill>
                  <a:schemeClr val="tx2"/>
                </a:solidFill>
                <a:latin typeface="Times New Roman" panose="02020603050405020304" pitchFamily="18" charset="0"/>
                <a:cs typeface="Times New Roman" panose="02020603050405020304" pitchFamily="18" charset="0"/>
              </a:rPr>
              <a:t> ADHD, og 20.6% </a:t>
            </a:r>
            <a:r>
              <a:rPr lang="en-GB" dirty="0" err="1">
                <a:solidFill>
                  <a:schemeClr val="tx2"/>
                </a:solidFill>
                <a:latin typeface="Times New Roman" panose="02020603050405020304" pitchFamily="18" charset="0"/>
                <a:cs typeface="Times New Roman" panose="02020603050405020304" pitchFamily="18" charset="0"/>
              </a:rPr>
              <a:t>innan</a:t>
            </a:r>
            <a:r>
              <a:rPr lang="en-GB" dirty="0">
                <a:solidFill>
                  <a:schemeClr val="tx2"/>
                </a:solidFill>
                <a:latin typeface="Times New Roman" panose="02020603050405020304" pitchFamily="18" charset="0"/>
                <a:cs typeface="Times New Roman" panose="02020603050405020304" pitchFamily="18" charset="0"/>
              </a:rPr>
              <a:t> </a:t>
            </a:r>
            <a:r>
              <a:rPr lang="en-GB" dirty="0" err="1">
                <a:solidFill>
                  <a:schemeClr val="tx2"/>
                </a:solidFill>
                <a:latin typeface="Times New Roman" panose="02020603050405020304" pitchFamily="18" charset="0"/>
                <a:cs typeface="Times New Roman" panose="02020603050405020304" pitchFamily="18" charset="0"/>
              </a:rPr>
              <a:t>Autismu</a:t>
            </a:r>
            <a:r>
              <a:rPr lang="en-GB" dirty="0">
                <a:solidFill>
                  <a:schemeClr val="tx2"/>
                </a:solidFill>
                <a:latin typeface="Times New Roman" panose="02020603050405020304" pitchFamily="18" charset="0"/>
                <a:cs typeface="Times New Roman" panose="02020603050405020304" pitchFamily="18" charset="0"/>
              </a:rPr>
              <a:t>. </a:t>
            </a:r>
          </a:p>
          <a:p>
            <a:r>
              <a:rPr lang="en-GB" dirty="0" err="1">
                <a:solidFill>
                  <a:schemeClr val="tx2"/>
                </a:solidFill>
                <a:latin typeface="Times New Roman" panose="02020603050405020304" pitchFamily="18" charset="0"/>
                <a:cs typeface="Times New Roman" panose="02020603050405020304" pitchFamily="18" charset="0"/>
              </a:rPr>
              <a:t>Trupulleikar</a:t>
            </a:r>
            <a:r>
              <a:rPr lang="en-GB" dirty="0">
                <a:solidFill>
                  <a:schemeClr val="tx2"/>
                </a:solidFill>
                <a:latin typeface="Times New Roman" panose="02020603050405020304" pitchFamily="18" charset="0"/>
                <a:cs typeface="Times New Roman" panose="02020603050405020304" pitchFamily="18" charset="0"/>
              </a:rPr>
              <a:t> </a:t>
            </a:r>
            <a:r>
              <a:rPr lang="en-GB" dirty="0" err="1">
                <a:solidFill>
                  <a:schemeClr val="tx2"/>
                </a:solidFill>
                <a:latin typeface="Times New Roman" panose="02020603050405020304" pitchFamily="18" charset="0"/>
                <a:cs typeface="Times New Roman" panose="02020603050405020304" pitchFamily="18" charset="0"/>
              </a:rPr>
              <a:t>við</a:t>
            </a:r>
            <a:r>
              <a:rPr lang="en-GB" dirty="0">
                <a:solidFill>
                  <a:schemeClr val="tx2"/>
                </a:solidFill>
                <a:latin typeface="Times New Roman" panose="02020603050405020304" pitchFamily="18" charset="0"/>
                <a:cs typeface="Times New Roman" panose="02020603050405020304" pitchFamily="18" charset="0"/>
              </a:rPr>
              <a:t> at </a:t>
            </a:r>
            <a:r>
              <a:rPr lang="en-GB" dirty="0" err="1">
                <a:solidFill>
                  <a:schemeClr val="tx2"/>
                </a:solidFill>
                <a:latin typeface="Times New Roman" panose="02020603050405020304" pitchFamily="18" charset="0"/>
                <a:cs typeface="Times New Roman" panose="02020603050405020304" pitchFamily="18" charset="0"/>
              </a:rPr>
              <a:t>læra</a:t>
            </a:r>
            <a:r>
              <a:rPr lang="en-GB" dirty="0">
                <a:solidFill>
                  <a:schemeClr val="tx2"/>
                </a:solidFill>
                <a:latin typeface="Times New Roman" panose="02020603050405020304" pitchFamily="18" charset="0"/>
                <a:cs typeface="Times New Roman" panose="02020603050405020304" pitchFamily="18" charset="0"/>
              </a:rPr>
              <a:t> (Learning disorders) </a:t>
            </a:r>
            <a:r>
              <a:rPr lang="en-GB" dirty="0" err="1">
                <a:solidFill>
                  <a:schemeClr val="tx2"/>
                </a:solidFill>
                <a:latin typeface="Times New Roman" panose="02020603050405020304" pitchFamily="18" charset="0"/>
                <a:cs typeface="Times New Roman" panose="02020603050405020304" pitchFamily="18" charset="0"/>
              </a:rPr>
              <a:t>høvdu</a:t>
            </a:r>
            <a:r>
              <a:rPr lang="en-GB" dirty="0">
                <a:solidFill>
                  <a:schemeClr val="tx2"/>
                </a:solidFill>
                <a:latin typeface="Times New Roman" panose="02020603050405020304" pitchFamily="18" charset="0"/>
                <a:cs typeface="Times New Roman" panose="02020603050405020304" pitchFamily="18" charset="0"/>
              </a:rPr>
              <a:t> 25.4% </a:t>
            </a:r>
            <a:r>
              <a:rPr lang="en-GB" dirty="0" err="1">
                <a:solidFill>
                  <a:schemeClr val="tx2"/>
                </a:solidFill>
                <a:latin typeface="Times New Roman" panose="02020603050405020304" pitchFamily="18" charset="0"/>
                <a:cs typeface="Times New Roman" panose="02020603050405020304" pitchFamily="18" charset="0"/>
              </a:rPr>
              <a:t>við</a:t>
            </a:r>
            <a:r>
              <a:rPr lang="en-GB" dirty="0">
                <a:solidFill>
                  <a:schemeClr val="tx2"/>
                </a:solidFill>
                <a:latin typeface="Times New Roman" panose="02020603050405020304" pitchFamily="18" charset="0"/>
                <a:cs typeface="Times New Roman" panose="02020603050405020304" pitchFamily="18" charset="0"/>
              </a:rPr>
              <a:t> ADHD og 12.4% </a:t>
            </a:r>
            <a:r>
              <a:rPr lang="en-GB" dirty="0" err="1">
                <a:solidFill>
                  <a:schemeClr val="tx2"/>
                </a:solidFill>
                <a:latin typeface="Times New Roman" panose="02020603050405020304" pitchFamily="18" charset="0"/>
                <a:cs typeface="Times New Roman" panose="02020603050405020304" pitchFamily="18" charset="0"/>
              </a:rPr>
              <a:t>við</a:t>
            </a:r>
            <a:r>
              <a:rPr lang="en-GB" dirty="0">
                <a:solidFill>
                  <a:schemeClr val="tx2"/>
                </a:solidFill>
                <a:latin typeface="Times New Roman" panose="02020603050405020304" pitchFamily="18" charset="0"/>
                <a:cs typeface="Times New Roman" panose="02020603050405020304" pitchFamily="18" charset="0"/>
              </a:rPr>
              <a:t> </a:t>
            </a:r>
            <a:r>
              <a:rPr lang="en-GB" dirty="0" err="1">
                <a:solidFill>
                  <a:schemeClr val="tx2"/>
                </a:solidFill>
                <a:latin typeface="Times New Roman" panose="02020603050405020304" pitchFamily="18" charset="0"/>
                <a:cs typeface="Times New Roman" panose="02020603050405020304" pitchFamily="18" charset="0"/>
              </a:rPr>
              <a:t>Autismu</a:t>
            </a:r>
            <a:r>
              <a:rPr lang="en-GB" dirty="0">
                <a:solidFill>
                  <a:schemeClr val="tx2"/>
                </a:solidFill>
                <a:latin typeface="Times New Roman" panose="02020603050405020304" pitchFamily="18" charset="0"/>
                <a:cs typeface="Times New Roman" panose="02020603050405020304" pitchFamily="18" charset="0"/>
              </a:rPr>
              <a:t>. </a:t>
            </a:r>
          </a:p>
          <a:p>
            <a:r>
              <a:rPr lang="en-GB" dirty="0" err="1">
                <a:solidFill>
                  <a:schemeClr val="tx2"/>
                </a:solidFill>
                <a:latin typeface="Times New Roman" panose="02020603050405020304" pitchFamily="18" charset="0"/>
                <a:cs typeface="Times New Roman" panose="02020603050405020304" pitchFamily="18" charset="0"/>
              </a:rPr>
              <a:t>Intelligensurin</a:t>
            </a:r>
            <a:r>
              <a:rPr lang="en-GB" dirty="0">
                <a:solidFill>
                  <a:schemeClr val="tx2"/>
                </a:solidFill>
                <a:latin typeface="Times New Roman" panose="02020603050405020304" pitchFamily="18" charset="0"/>
                <a:cs typeface="Times New Roman" panose="02020603050405020304" pitchFamily="18" charset="0"/>
              </a:rPr>
              <a:t> (Intellectual disabilities) var </a:t>
            </a:r>
            <a:r>
              <a:rPr lang="en-GB" dirty="0" err="1">
                <a:solidFill>
                  <a:schemeClr val="tx2"/>
                </a:solidFill>
                <a:latin typeface="Times New Roman" panose="02020603050405020304" pitchFamily="18" charset="0"/>
                <a:cs typeface="Times New Roman" panose="02020603050405020304" pitchFamily="18" charset="0"/>
              </a:rPr>
              <a:t>lægri</a:t>
            </a:r>
            <a:r>
              <a:rPr lang="en-GB" dirty="0">
                <a:solidFill>
                  <a:schemeClr val="tx2"/>
                </a:solidFill>
                <a:latin typeface="Times New Roman" panose="02020603050405020304" pitchFamily="18" charset="0"/>
                <a:cs typeface="Times New Roman" panose="02020603050405020304" pitchFamily="18" charset="0"/>
              </a:rPr>
              <a:t> hjá 6.0% </a:t>
            </a:r>
            <a:r>
              <a:rPr lang="en-GB" dirty="0" err="1">
                <a:solidFill>
                  <a:schemeClr val="tx2"/>
                </a:solidFill>
                <a:latin typeface="Times New Roman" panose="02020603050405020304" pitchFamily="18" charset="0"/>
                <a:cs typeface="Times New Roman" panose="02020603050405020304" pitchFamily="18" charset="0"/>
              </a:rPr>
              <a:t>innan</a:t>
            </a:r>
            <a:r>
              <a:rPr lang="en-GB" dirty="0">
                <a:solidFill>
                  <a:schemeClr val="tx2"/>
                </a:solidFill>
                <a:latin typeface="Times New Roman" panose="02020603050405020304" pitchFamily="18" charset="0"/>
                <a:cs typeface="Times New Roman" panose="02020603050405020304" pitchFamily="18" charset="0"/>
              </a:rPr>
              <a:t> ADHD og 12.4% </a:t>
            </a:r>
            <a:r>
              <a:rPr lang="en-GB" dirty="0" err="1">
                <a:solidFill>
                  <a:schemeClr val="tx2"/>
                </a:solidFill>
                <a:latin typeface="Times New Roman" panose="02020603050405020304" pitchFamily="18" charset="0"/>
                <a:cs typeface="Times New Roman" panose="02020603050405020304" pitchFamily="18" charset="0"/>
              </a:rPr>
              <a:t>innan</a:t>
            </a:r>
            <a:r>
              <a:rPr lang="en-GB" dirty="0">
                <a:solidFill>
                  <a:schemeClr val="tx2"/>
                </a:solidFill>
                <a:latin typeface="Times New Roman" panose="02020603050405020304" pitchFamily="18" charset="0"/>
                <a:cs typeface="Times New Roman" panose="02020603050405020304" pitchFamily="18" charset="0"/>
              </a:rPr>
              <a:t> </a:t>
            </a:r>
            <a:r>
              <a:rPr lang="en-GB" dirty="0" err="1">
                <a:solidFill>
                  <a:schemeClr val="tx2"/>
                </a:solidFill>
                <a:latin typeface="Times New Roman" panose="02020603050405020304" pitchFamily="18" charset="0"/>
                <a:cs typeface="Times New Roman" panose="02020603050405020304" pitchFamily="18" charset="0"/>
              </a:rPr>
              <a:t>Autismu</a:t>
            </a:r>
            <a:r>
              <a:rPr lang="en-GB" dirty="0">
                <a:solidFill>
                  <a:schemeClr val="tx2"/>
                </a:solidFill>
                <a:latin typeface="Times New Roman" panose="02020603050405020304" pitchFamily="18" charset="0"/>
                <a:cs typeface="Times New Roman" panose="02020603050405020304" pitchFamily="18" charset="0"/>
              </a:rPr>
              <a:t>. </a:t>
            </a:r>
          </a:p>
          <a:p>
            <a:r>
              <a:rPr lang="en-GB" dirty="0" err="1">
                <a:solidFill>
                  <a:schemeClr val="tx2"/>
                </a:solidFill>
                <a:latin typeface="Times New Roman" panose="02020603050405020304" pitchFamily="18" charset="0"/>
                <a:cs typeface="Times New Roman" panose="02020603050405020304" pitchFamily="18" charset="0"/>
              </a:rPr>
              <a:t>Angist</a:t>
            </a:r>
            <a:r>
              <a:rPr lang="en-GB" dirty="0">
                <a:solidFill>
                  <a:schemeClr val="tx2"/>
                </a:solidFill>
                <a:latin typeface="Times New Roman" panose="02020603050405020304" pitchFamily="18" charset="0"/>
                <a:cs typeface="Times New Roman" panose="02020603050405020304" pitchFamily="18" charset="0"/>
              </a:rPr>
              <a:t> var 7.4% </a:t>
            </a:r>
            <a:r>
              <a:rPr lang="en-GB" dirty="0" err="1">
                <a:solidFill>
                  <a:schemeClr val="tx2"/>
                </a:solidFill>
                <a:latin typeface="Times New Roman" panose="02020603050405020304" pitchFamily="18" charset="0"/>
                <a:cs typeface="Times New Roman" panose="02020603050405020304" pitchFamily="18" charset="0"/>
              </a:rPr>
              <a:t>innan</a:t>
            </a:r>
            <a:r>
              <a:rPr lang="en-GB" dirty="0">
                <a:solidFill>
                  <a:schemeClr val="tx2"/>
                </a:solidFill>
                <a:latin typeface="Times New Roman" panose="02020603050405020304" pitchFamily="18" charset="0"/>
                <a:cs typeface="Times New Roman" panose="02020603050405020304" pitchFamily="18" charset="0"/>
              </a:rPr>
              <a:t> ADHD, og 5.7% </a:t>
            </a:r>
            <a:r>
              <a:rPr lang="en-GB" dirty="0" err="1">
                <a:solidFill>
                  <a:schemeClr val="tx2"/>
                </a:solidFill>
                <a:latin typeface="Times New Roman" panose="02020603050405020304" pitchFamily="18" charset="0"/>
                <a:cs typeface="Times New Roman" panose="02020603050405020304" pitchFamily="18" charset="0"/>
              </a:rPr>
              <a:t>innan</a:t>
            </a:r>
            <a:r>
              <a:rPr lang="en-GB" dirty="0">
                <a:solidFill>
                  <a:schemeClr val="tx2"/>
                </a:solidFill>
                <a:latin typeface="Times New Roman" panose="02020603050405020304" pitchFamily="18" charset="0"/>
                <a:cs typeface="Times New Roman" panose="02020603050405020304" pitchFamily="18" charset="0"/>
              </a:rPr>
              <a:t> </a:t>
            </a:r>
            <a:r>
              <a:rPr lang="en-GB" dirty="0" err="1">
                <a:solidFill>
                  <a:schemeClr val="tx2"/>
                </a:solidFill>
                <a:latin typeface="Times New Roman" panose="02020603050405020304" pitchFamily="18" charset="0"/>
                <a:cs typeface="Times New Roman" panose="02020603050405020304" pitchFamily="18" charset="0"/>
              </a:rPr>
              <a:t>Autismu</a:t>
            </a:r>
            <a:r>
              <a:rPr lang="en-GB" dirty="0">
                <a:solidFill>
                  <a:schemeClr val="tx2"/>
                </a:solidFill>
                <a:latin typeface="Times New Roman" panose="02020603050405020304" pitchFamily="18" charset="0"/>
                <a:cs typeface="Times New Roman" panose="02020603050405020304" pitchFamily="18" charset="0"/>
              </a:rPr>
              <a:t>. </a:t>
            </a:r>
          </a:p>
          <a:p>
            <a:r>
              <a:rPr lang="en-GB" dirty="0" err="1">
                <a:solidFill>
                  <a:schemeClr val="tx2"/>
                </a:solidFill>
                <a:latin typeface="Times New Roman" panose="02020603050405020304" pitchFamily="18" charset="0"/>
                <a:cs typeface="Times New Roman" panose="02020603050405020304" pitchFamily="18" charset="0"/>
              </a:rPr>
              <a:t>Tunglyndi</a:t>
            </a:r>
            <a:r>
              <a:rPr lang="en-GB" dirty="0">
                <a:solidFill>
                  <a:schemeClr val="tx2"/>
                </a:solidFill>
                <a:latin typeface="Times New Roman" panose="02020603050405020304" pitchFamily="18" charset="0"/>
                <a:cs typeface="Times New Roman" panose="02020603050405020304" pitchFamily="18" charset="0"/>
              </a:rPr>
              <a:t> var 6.3% </a:t>
            </a:r>
            <a:r>
              <a:rPr lang="en-GB" dirty="0" err="1">
                <a:solidFill>
                  <a:schemeClr val="tx2"/>
                </a:solidFill>
                <a:latin typeface="Times New Roman" panose="02020603050405020304" pitchFamily="18" charset="0"/>
                <a:cs typeface="Times New Roman" panose="02020603050405020304" pitchFamily="18" charset="0"/>
              </a:rPr>
              <a:t>innan</a:t>
            </a:r>
            <a:r>
              <a:rPr lang="en-GB" dirty="0">
                <a:solidFill>
                  <a:schemeClr val="tx2"/>
                </a:solidFill>
                <a:latin typeface="Times New Roman" panose="02020603050405020304" pitchFamily="18" charset="0"/>
                <a:cs typeface="Times New Roman" panose="02020603050405020304" pitchFamily="18" charset="0"/>
              </a:rPr>
              <a:t> ADHD, og 8.2% </a:t>
            </a:r>
            <a:r>
              <a:rPr lang="en-GB" dirty="0" err="1">
                <a:solidFill>
                  <a:schemeClr val="tx2"/>
                </a:solidFill>
                <a:latin typeface="Times New Roman" panose="02020603050405020304" pitchFamily="18" charset="0"/>
                <a:cs typeface="Times New Roman" panose="02020603050405020304" pitchFamily="18" charset="0"/>
              </a:rPr>
              <a:t>innan</a:t>
            </a:r>
            <a:r>
              <a:rPr lang="en-GB" dirty="0">
                <a:solidFill>
                  <a:schemeClr val="tx2"/>
                </a:solidFill>
                <a:latin typeface="Times New Roman" panose="02020603050405020304" pitchFamily="18" charset="0"/>
                <a:cs typeface="Times New Roman" panose="02020603050405020304" pitchFamily="18" charset="0"/>
              </a:rPr>
              <a:t> </a:t>
            </a:r>
            <a:r>
              <a:rPr lang="en-GB" dirty="0" err="1">
                <a:solidFill>
                  <a:schemeClr val="tx2"/>
                </a:solidFill>
                <a:latin typeface="Times New Roman" panose="02020603050405020304" pitchFamily="18" charset="0"/>
                <a:cs typeface="Times New Roman" panose="02020603050405020304" pitchFamily="18" charset="0"/>
              </a:rPr>
              <a:t>Autismu</a:t>
            </a:r>
            <a:r>
              <a:rPr lang="en-GB" dirty="0">
                <a:solidFill>
                  <a:schemeClr val="tx2"/>
                </a:solidFill>
                <a:latin typeface="Times New Roman" panose="02020603050405020304" pitchFamily="18" charset="0"/>
                <a:cs typeface="Times New Roman" panose="02020603050405020304" pitchFamily="18" charset="0"/>
              </a:rPr>
              <a:t>. </a:t>
            </a:r>
            <a:endParaRPr lang="fo-FO" dirty="0">
              <a:solidFill>
                <a:schemeClr val="tx2"/>
              </a:solidFill>
              <a:latin typeface="Times New Roman" panose="02020603050405020304" pitchFamily="18" charset="0"/>
              <a:cs typeface="Times New Roman" panose="02020603050405020304" pitchFamily="18" charset="0"/>
            </a:endParaRPr>
          </a:p>
          <a:p>
            <a:endParaRPr lang="fo-FO" dirty="0"/>
          </a:p>
        </p:txBody>
      </p:sp>
    </p:spTree>
    <p:extLst>
      <p:ext uri="{BB962C8B-B14F-4D97-AF65-F5344CB8AC3E}">
        <p14:creationId xmlns:p14="http://schemas.microsoft.com/office/powerpoint/2010/main" val="496535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4DD194-58FC-97B8-CEC3-398E544B0FE7}"/>
              </a:ext>
            </a:extLst>
          </p:cNvPr>
          <p:cNvSpPr>
            <a:spLocks noGrp="1"/>
          </p:cNvSpPr>
          <p:nvPr>
            <p:ph type="title"/>
          </p:nvPr>
        </p:nvSpPr>
        <p:spPr>
          <a:xfrm>
            <a:off x="457200" y="525463"/>
            <a:ext cx="8229600" cy="2169970"/>
          </a:xfrm>
        </p:spPr>
        <p:txBody>
          <a:bodyPr/>
          <a:lstStyle/>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lang="fo-FO" sz="2400" dirty="0">
                <a:latin typeface="Times New Roman" panose="02020603050405020304" pitchFamily="18" charset="0"/>
                <a:cs typeface="Times New Roman" panose="02020603050405020304" pitchFamily="18" charset="0"/>
              </a:rPr>
              <a:t>Sálarsjúkur, sum koma av strongd ella</a:t>
            </a:r>
            <a:r>
              <a:rPr kumimoji="0" lang="fo-FO" sz="2400" b="0" i="0" u="none" strike="noStrike" kern="1200" cap="none" spc="0" normalizeH="0" baseline="0" noProof="0" dirty="0">
                <a:ln>
                  <a:noFill/>
                </a:ln>
                <a:solidFill>
                  <a:srgbClr val="004E7D"/>
                </a:solidFill>
                <a:effectLst/>
                <a:uLnTx/>
                <a:uFillTx/>
                <a:latin typeface="Times New Roman" panose="02020603050405020304" pitchFamily="18" charset="0"/>
                <a:ea typeface="ＭＳ Ｐゴシック" charset="-128"/>
                <a:cs typeface="Times New Roman" panose="02020603050405020304" pitchFamily="18" charset="0"/>
              </a:rPr>
              <a:t> tyngd (</a:t>
            </a:r>
            <a:r>
              <a:rPr kumimoji="0" lang="fo-FO" sz="2400" b="0" i="0" u="none" strike="noStrike" kern="1200" cap="none" spc="0" normalizeH="0" baseline="0" noProof="0" dirty="0" err="1">
                <a:ln>
                  <a:noFill/>
                </a:ln>
                <a:solidFill>
                  <a:srgbClr val="004E7D"/>
                </a:solidFill>
                <a:effectLst/>
                <a:uLnTx/>
                <a:uFillTx/>
                <a:latin typeface="Times New Roman" panose="02020603050405020304" pitchFamily="18" charset="0"/>
                <a:ea typeface="ＭＳ Ｐゴシック" charset="-128"/>
                <a:cs typeface="Times New Roman" panose="02020603050405020304" pitchFamily="18" charset="0"/>
              </a:rPr>
              <a:t>belastnings</a:t>
            </a:r>
            <a:r>
              <a:rPr kumimoji="0" lang="fo-FO" sz="2400" b="0" i="0" u="none" strike="noStrike" kern="1200" cap="none" spc="0" normalizeH="0" baseline="0" noProof="0" dirty="0">
                <a:ln>
                  <a:noFill/>
                </a:ln>
                <a:solidFill>
                  <a:srgbClr val="004E7D"/>
                </a:solidFill>
                <a:effectLst/>
                <a:uLnTx/>
                <a:uFillTx/>
                <a:latin typeface="Times New Roman" panose="02020603050405020304" pitchFamily="18" charset="0"/>
                <a:ea typeface="ＭＳ Ｐゴシック" charset="-128"/>
                <a:cs typeface="Times New Roman" panose="02020603050405020304" pitchFamily="18" charset="0"/>
              </a:rPr>
              <a:t> </a:t>
            </a:r>
            <a:r>
              <a:rPr kumimoji="0" lang="fo-FO" sz="2400" b="0" i="0" u="none" strike="noStrike" kern="1200" cap="none" spc="0" normalizeH="0" baseline="0" noProof="0" dirty="0" err="1">
                <a:ln>
                  <a:noFill/>
                </a:ln>
                <a:solidFill>
                  <a:srgbClr val="004E7D"/>
                </a:solidFill>
                <a:effectLst/>
                <a:uLnTx/>
                <a:uFillTx/>
                <a:latin typeface="Times New Roman" panose="02020603050405020304" pitchFamily="18" charset="0"/>
                <a:ea typeface="ＭＳ Ｐゴシック" charset="-128"/>
                <a:cs typeface="Times New Roman" panose="02020603050405020304" pitchFamily="18" charset="0"/>
              </a:rPr>
              <a:t>reaktion</a:t>
            </a:r>
            <a:r>
              <a:rPr kumimoji="0" lang="fo-FO" sz="2400" b="0" i="0" u="none" strike="noStrike" kern="1200" cap="none" spc="0" normalizeH="0" baseline="0" noProof="0" dirty="0">
                <a:ln>
                  <a:noFill/>
                </a:ln>
                <a:solidFill>
                  <a:srgbClr val="004E7D"/>
                </a:solidFill>
                <a:effectLst/>
                <a:uLnTx/>
                <a:uFillTx/>
                <a:latin typeface="Times New Roman" panose="02020603050405020304" pitchFamily="18" charset="0"/>
                <a:ea typeface="ＭＳ Ｐゴシック" charset="-128"/>
                <a:cs typeface="Times New Roman" panose="02020603050405020304" pitchFamily="18" charset="0"/>
              </a:rPr>
              <a:t>),</a:t>
            </a:r>
            <a:r>
              <a:rPr lang="fo-FO" sz="2400" dirty="0">
                <a:latin typeface="Times New Roman" panose="02020603050405020304" pitchFamily="18" charset="0"/>
                <a:cs typeface="Times New Roman" panose="02020603050405020304" pitchFamily="18" charset="0"/>
              </a:rPr>
              <a:t> tí at børnini ikki hava fingið hjálpina fyrr.</a:t>
            </a:r>
            <a:br>
              <a:rPr lang="fo-FO" sz="2400" dirty="0">
                <a:latin typeface="Times New Roman" panose="02020603050405020304" pitchFamily="18" charset="0"/>
                <a:cs typeface="Times New Roman" panose="02020603050405020304" pitchFamily="18" charset="0"/>
              </a:rPr>
            </a:br>
            <a:br>
              <a:rPr lang="fo-FO" sz="2400" dirty="0">
                <a:latin typeface="Times New Roman" panose="02020603050405020304" pitchFamily="18" charset="0"/>
                <a:cs typeface="Times New Roman" panose="02020603050405020304" pitchFamily="18" charset="0"/>
              </a:rPr>
            </a:br>
            <a:r>
              <a:rPr kumimoji="0" lang="fo-FO" sz="2000" b="0" i="0" u="none" strike="noStrike" kern="1200" cap="none" spc="0" normalizeH="0" baseline="0" noProof="0" dirty="0">
                <a:ln>
                  <a:noFill/>
                </a:ln>
                <a:solidFill>
                  <a:srgbClr val="004E7D"/>
                </a:solidFill>
                <a:effectLst/>
                <a:uLnTx/>
                <a:uFillTx/>
                <a:latin typeface="Times New Roman" panose="02020603050405020304" pitchFamily="18" charset="0"/>
                <a:ea typeface="ＭＳ Ｐゴシック" charset="-128"/>
                <a:cs typeface="Times New Roman" panose="02020603050405020304" pitchFamily="18" charset="0"/>
              </a:rPr>
              <a:t>Ein </a:t>
            </a:r>
            <a:r>
              <a:rPr kumimoji="0" lang="fo-FO" sz="2000" b="0" i="0" u="none" strike="noStrike" kern="1200" cap="none" spc="0" normalizeH="0" baseline="0" noProof="0" dirty="0" err="1">
                <a:ln>
                  <a:noFill/>
                </a:ln>
                <a:solidFill>
                  <a:srgbClr val="004E7D"/>
                </a:solidFill>
                <a:effectLst/>
                <a:uLnTx/>
                <a:uFillTx/>
                <a:latin typeface="Times New Roman" panose="02020603050405020304" pitchFamily="18" charset="0"/>
                <a:ea typeface="ＭＳ Ｐゴシック" charset="-128"/>
                <a:cs typeface="Times New Roman" panose="02020603050405020304" pitchFamily="18" charset="0"/>
              </a:rPr>
              <a:t>tíðiligur</a:t>
            </a:r>
            <a:r>
              <a:rPr kumimoji="0" lang="fo-FO" sz="2000" b="0" i="0" u="none" strike="noStrike" kern="1200" cap="none" spc="0" normalizeH="0" baseline="0" noProof="0" dirty="0">
                <a:ln>
                  <a:noFill/>
                </a:ln>
                <a:solidFill>
                  <a:srgbClr val="004E7D"/>
                </a:solidFill>
                <a:effectLst/>
                <a:uLnTx/>
                <a:uFillTx/>
                <a:latin typeface="Times New Roman" panose="02020603050405020304" pitchFamily="18" charset="0"/>
                <a:ea typeface="ＭＳ Ｐゴシック" charset="-128"/>
                <a:cs typeface="Times New Roman" panose="02020603050405020304" pitchFamily="18" charset="0"/>
              </a:rPr>
              <a:t> munur var á miðal aldrinum hjá børnum, sum vóru staðfest við Autismu og ADHD og sálarsjúkum, og teimum, sum vóru staðfest, ið ikki høvdu hesar sálarsjúkur </a:t>
            </a:r>
            <a:r>
              <a:rPr kumimoji="0" lang="fo-FO" sz="1400" b="0" i="0" u="none" strike="noStrike" kern="1200" cap="none" spc="0" normalizeH="0" baseline="0" noProof="0" dirty="0">
                <a:ln>
                  <a:noFill/>
                </a:ln>
                <a:solidFill>
                  <a:srgbClr val="004E7D"/>
                </a:solidFill>
                <a:effectLst/>
                <a:uLnTx/>
                <a:uFillTx/>
                <a:latin typeface="Times New Roman" panose="02020603050405020304" pitchFamily="18" charset="0"/>
                <a:ea typeface="ＭＳ Ｐゴシック" charset="-128"/>
                <a:cs typeface="Times New Roman" panose="02020603050405020304" pitchFamily="18" charset="0"/>
              </a:rPr>
              <a:t>(31). </a:t>
            </a:r>
            <a:br>
              <a:rPr kumimoji="0" lang="fo-FO" sz="1400" b="0" i="0" u="none" strike="noStrike" kern="1200" cap="none" spc="0" normalizeH="0" baseline="0" noProof="0" dirty="0">
                <a:ln>
                  <a:noFill/>
                </a:ln>
                <a:solidFill>
                  <a:srgbClr val="004E7D"/>
                </a:solidFill>
                <a:effectLst/>
                <a:uLnTx/>
                <a:uFillTx/>
                <a:latin typeface="Times New Roman" panose="02020603050405020304" pitchFamily="18" charset="0"/>
                <a:ea typeface="ＭＳ Ｐゴシック" charset="-128"/>
                <a:cs typeface="Times New Roman" panose="02020603050405020304" pitchFamily="18" charset="0"/>
              </a:rPr>
            </a:br>
            <a:endParaRPr lang="fo-FO" sz="2400" dirty="0"/>
          </a:p>
        </p:txBody>
      </p:sp>
      <p:sp>
        <p:nvSpPr>
          <p:cNvPr id="3" name="Pladsholder til indhold 2">
            <a:extLst>
              <a:ext uri="{FF2B5EF4-FFF2-40B4-BE49-F238E27FC236}">
                <a16:creationId xmlns:a16="http://schemas.microsoft.com/office/drawing/2014/main" id="{4CA40B35-1D23-A8B0-A072-DC716FF2F76C}"/>
              </a:ext>
            </a:extLst>
          </p:cNvPr>
          <p:cNvSpPr>
            <a:spLocks noGrp="1"/>
          </p:cNvSpPr>
          <p:nvPr>
            <p:ph idx="1"/>
          </p:nvPr>
        </p:nvSpPr>
        <p:spPr>
          <a:xfrm>
            <a:off x="620973" y="1600200"/>
            <a:ext cx="8065827" cy="4089400"/>
          </a:xfrm>
        </p:spPr>
        <p:txBody>
          <a:bodyPr/>
          <a:lstStyle/>
          <a:p>
            <a:endParaRPr lang="en-GB" dirty="0">
              <a:solidFill>
                <a:schemeClr val="tx2"/>
              </a:solidFill>
              <a:latin typeface="Times New Roman" panose="02020603050405020304" pitchFamily="18" charset="0"/>
              <a:cs typeface="Times New Roman" panose="02020603050405020304" pitchFamily="18" charset="0"/>
            </a:endParaRPr>
          </a:p>
          <a:p>
            <a:endParaRPr lang="en-GB" dirty="0">
              <a:solidFill>
                <a:schemeClr val="tx2"/>
              </a:solidFill>
              <a:latin typeface="Times New Roman" panose="02020603050405020304" pitchFamily="18" charset="0"/>
              <a:cs typeface="Times New Roman" panose="02020603050405020304" pitchFamily="18" charset="0"/>
            </a:endParaRPr>
          </a:p>
          <a:p>
            <a:endParaRPr lang="en-GB" dirty="0">
              <a:solidFill>
                <a:schemeClr val="tx2"/>
              </a:solidFill>
              <a:latin typeface="Times New Roman" panose="02020603050405020304" pitchFamily="18" charset="0"/>
              <a:cs typeface="Times New Roman" panose="02020603050405020304" pitchFamily="18" charset="0"/>
            </a:endParaRPr>
          </a:p>
          <a:p>
            <a:endParaRPr lang="en-GB" dirty="0">
              <a:solidFill>
                <a:schemeClr val="tx2"/>
              </a:solidFill>
              <a:latin typeface="Times New Roman" panose="02020603050405020304" pitchFamily="18" charset="0"/>
              <a:cs typeface="Times New Roman" panose="02020603050405020304" pitchFamily="18" charset="0"/>
            </a:endParaRPr>
          </a:p>
          <a:p>
            <a:endParaRPr lang="fo-FO" dirty="0"/>
          </a:p>
        </p:txBody>
      </p:sp>
      <p:graphicFrame>
        <p:nvGraphicFramePr>
          <p:cNvPr id="6" name="Tabel 5">
            <a:extLst>
              <a:ext uri="{FF2B5EF4-FFF2-40B4-BE49-F238E27FC236}">
                <a16:creationId xmlns:a16="http://schemas.microsoft.com/office/drawing/2014/main" id="{7326A30D-C5C6-68CE-32B2-607EBCF1A172}"/>
              </a:ext>
            </a:extLst>
          </p:cNvPr>
          <p:cNvGraphicFramePr>
            <a:graphicFrameLocks noGrp="1"/>
          </p:cNvGraphicFramePr>
          <p:nvPr>
            <p:extLst>
              <p:ext uri="{D42A27DB-BD31-4B8C-83A1-F6EECF244321}">
                <p14:modId xmlns:p14="http://schemas.microsoft.com/office/powerpoint/2010/main" val="1729276518"/>
              </p:ext>
            </p:extLst>
          </p:nvPr>
        </p:nvGraphicFramePr>
        <p:xfrm>
          <a:off x="1019596" y="2875785"/>
          <a:ext cx="7129084" cy="2521601"/>
        </p:xfrm>
        <a:graphic>
          <a:graphicData uri="http://schemas.openxmlformats.org/drawingml/2006/table">
            <a:tbl>
              <a:tblPr firstRow="1" firstCol="1" bandRow="1"/>
              <a:tblGrid>
                <a:gridCol w="1476264">
                  <a:extLst>
                    <a:ext uri="{9D8B030D-6E8A-4147-A177-3AD203B41FA5}">
                      <a16:colId xmlns:a16="http://schemas.microsoft.com/office/drawing/2014/main" val="1296690055"/>
                    </a:ext>
                  </a:extLst>
                </a:gridCol>
                <a:gridCol w="838948">
                  <a:extLst>
                    <a:ext uri="{9D8B030D-6E8A-4147-A177-3AD203B41FA5}">
                      <a16:colId xmlns:a16="http://schemas.microsoft.com/office/drawing/2014/main" val="3155068113"/>
                    </a:ext>
                  </a:extLst>
                </a:gridCol>
                <a:gridCol w="1023185">
                  <a:extLst>
                    <a:ext uri="{9D8B030D-6E8A-4147-A177-3AD203B41FA5}">
                      <a16:colId xmlns:a16="http://schemas.microsoft.com/office/drawing/2014/main" val="300975376"/>
                    </a:ext>
                  </a:extLst>
                </a:gridCol>
                <a:gridCol w="933834">
                  <a:extLst>
                    <a:ext uri="{9D8B030D-6E8A-4147-A177-3AD203B41FA5}">
                      <a16:colId xmlns:a16="http://schemas.microsoft.com/office/drawing/2014/main" val="478037599"/>
                    </a:ext>
                  </a:extLst>
                </a:gridCol>
                <a:gridCol w="872949">
                  <a:extLst>
                    <a:ext uri="{9D8B030D-6E8A-4147-A177-3AD203B41FA5}">
                      <a16:colId xmlns:a16="http://schemas.microsoft.com/office/drawing/2014/main" val="1809900742"/>
                    </a:ext>
                  </a:extLst>
                </a:gridCol>
                <a:gridCol w="993929">
                  <a:extLst>
                    <a:ext uri="{9D8B030D-6E8A-4147-A177-3AD203B41FA5}">
                      <a16:colId xmlns:a16="http://schemas.microsoft.com/office/drawing/2014/main" val="2397421586"/>
                    </a:ext>
                  </a:extLst>
                </a:gridCol>
                <a:gridCol w="989975">
                  <a:extLst>
                    <a:ext uri="{9D8B030D-6E8A-4147-A177-3AD203B41FA5}">
                      <a16:colId xmlns:a16="http://schemas.microsoft.com/office/drawing/2014/main" val="610779917"/>
                    </a:ext>
                  </a:extLst>
                </a:gridCol>
              </a:tblGrid>
              <a:tr h="179356">
                <a:tc gridSpan="7">
                  <a:txBody>
                    <a:bodyPr/>
                    <a:lstStyle/>
                    <a:p>
                      <a:pPr>
                        <a:lnSpc>
                          <a:spcPct val="107000"/>
                        </a:lnSpc>
                        <a:spcAft>
                          <a:spcPts val="800"/>
                        </a:spcAft>
                        <a:buNone/>
                      </a:pPr>
                      <a:r>
                        <a:rPr lang="en-GB" sz="700" kern="100">
                          <a:effectLst/>
                          <a:latin typeface="Times New Roman" panose="02020603050405020304" pitchFamily="18" charset="0"/>
                          <a:ea typeface="Aptos" panose="020B0004020202020204" pitchFamily="34" charset="0"/>
                          <a:cs typeface="Times New Roman" panose="02020603050405020304" pitchFamily="18" charset="0"/>
                        </a:rPr>
                        <a:t>Independent sample T-test</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fo-FO"/>
                    </a:p>
                  </a:txBody>
                  <a:tcPr/>
                </a:tc>
                <a:tc hMerge="1">
                  <a:txBody>
                    <a:bodyPr/>
                    <a:lstStyle/>
                    <a:p>
                      <a:endParaRPr lang="fo-FO"/>
                    </a:p>
                  </a:txBody>
                  <a:tcPr/>
                </a:tc>
                <a:tc hMerge="1">
                  <a:txBody>
                    <a:bodyPr/>
                    <a:lstStyle/>
                    <a:p>
                      <a:endParaRPr lang="fo-FO"/>
                    </a:p>
                  </a:txBody>
                  <a:tcPr/>
                </a:tc>
                <a:tc hMerge="1">
                  <a:txBody>
                    <a:bodyPr/>
                    <a:lstStyle/>
                    <a:p>
                      <a:endParaRPr lang="fo-FO"/>
                    </a:p>
                  </a:txBody>
                  <a:tcPr/>
                </a:tc>
                <a:tc hMerge="1">
                  <a:txBody>
                    <a:bodyPr/>
                    <a:lstStyle/>
                    <a:p>
                      <a:endParaRPr lang="fo-FO"/>
                    </a:p>
                  </a:txBody>
                  <a:tcPr/>
                </a:tc>
                <a:tc hMerge="1">
                  <a:txBody>
                    <a:bodyPr/>
                    <a:lstStyle/>
                    <a:p>
                      <a:endParaRPr lang="fo-FO"/>
                    </a:p>
                  </a:txBody>
                  <a:tcPr/>
                </a:tc>
                <a:extLst>
                  <a:ext uri="{0D108BD9-81ED-4DB2-BD59-A6C34878D82A}">
                    <a16:rowId xmlns:a16="http://schemas.microsoft.com/office/drawing/2014/main" val="4079892169"/>
                  </a:ext>
                </a:extLst>
              </a:tr>
              <a:tr h="179356">
                <a:tc>
                  <a:txBody>
                    <a:bodyPr/>
                    <a:lstStyle/>
                    <a:p>
                      <a:pPr>
                        <a:lnSpc>
                          <a:spcPct val="107000"/>
                        </a:lnSpc>
                        <a:spcAft>
                          <a:spcPts val="800"/>
                        </a:spcAft>
                        <a:buNone/>
                      </a:pPr>
                      <a:r>
                        <a:rPr lang="en-GB" sz="700" kern="100">
                          <a:effectLst/>
                          <a:latin typeface="Times New Roman" panose="02020603050405020304" pitchFamily="18" charset="0"/>
                          <a:ea typeface="Aptos" panose="020B0004020202020204" pitchFamily="34" charset="0"/>
                          <a:cs typeface="Times New Roman" panose="02020603050405020304" pitchFamily="18" charset="0"/>
                        </a:rPr>
                        <a:t> </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6">
                  <a:txBody>
                    <a:bodyPr/>
                    <a:lstStyle/>
                    <a:p>
                      <a:pPr algn="ctr">
                        <a:lnSpc>
                          <a:spcPct val="107000"/>
                        </a:lnSpc>
                        <a:spcAft>
                          <a:spcPts val="800"/>
                        </a:spcAft>
                        <a:buNone/>
                      </a:pPr>
                      <a:r>
                        <a:rPr lang="en-GB" sz="700" kern="100">
                          <a:effectLst/>
                          <a:latin typeface="Times New Roman" panose="02020603050405020304" pitchFamily="18" charset="0"/>
                          <a:ea typeface="Aptos" panose="020B0004020202020204" pitchFamily="34" charset="0"/>
                          <a:cs typeface="Times New Roman" panose="02020603050405020304" pitchFamily="18" charset="0"/>
                        </a:rPr>
                        <a:t>Mean age at diagnosis</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fo-FO"/>
                    </a:p>
                  </a:txBody>
                  <a:tcPr/>
                </a:tc>
                <a:tc hMerge="1">
                  <a:txBody>
                    <a:bodyPr/>
                    <a:lstStyle/>
                    <a:p>
                      <a:endParaRPr lang="fo-FO"/>
                    </a:p>
                  </a:txBody>
                  <a:tcPr/>
                </a:tc>
                <a:tc hMerge="1">
                  <a:txBody>
                    <a:bodyPr/>
                    <a:lstStyle/>
                    <a:p>
                      <a:endParaRPr lang="fo-FO"/>
                    </a:p>
                  </a:txBody>
                  <a:tcPr/>
                </a:tc>
                <a:tc hMerge="1">
                  <a:txBody>
                    <a:bodyPr/>
                    <a:lstStyle/>
                    <a:p>
                      <a:endParaRPr lang="fo-FO"/>
                    </a:p>
                  </a:txBody>
                  <a:tcPr/>
                </a:tc>
                <a:tc hMerge="1">
                  <a:txBody>
                    <a:bodyPr/>
                    <a:lstStyle/>
                    <a:p>
                      <a:endParaRPr lang="fo-FO"/>
                    </a:p>
                  </a:txBody>
                  <a:tcPr/>
                </a:tc>
                <a:extLst>
                  <a:ext uri="{0D108BD9-81ED-4DB2-BD59-A6C34878D82A}">
                    <a16:rowId xmlns:a16="http://schemas.microsoft.com/office/drawing/2014/main" val="1388128154"/>
                  </a:ext>
                </a:extLst>
              </a:tr>
              <a:tr h="533071">
                <a:tc>
                  <a:txBody>
                    <a:bodyPr/>
                    <a:lstStyle/>
                    <a:p>
                      <a:pPr>
                        <a:lnSpc>
                          <a:spcPct val="107000"/>
                        </a:lnSpc>
                        <a:spcAft>
                          <a:spcPts val="800"/>
                        </a:spcAft>
                        <a:buNone/>
                      </a:pPr>
                      <a:r>
                        <a:rPr lang="en-GB" sz="7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fo-FO"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3">
                  <a:txBody>
                    <a:bodyPr/>
                    <a:lstStyle/>
                    <a:p>
                      <a:pPr algn="ctr">
                        <a:lnSpc>
                          <a:spcPct val="107000"/>
                        </a:lnSpc>
                        <a:spcAft>
                          <a:spcPts val="800"/>
                        </a:spcAft>
                        <a:buNone/>
                      </a:pPr>
                      <a:r>
                        <a:rPr lang="en-GB" sz="700" kern="100" dirty="0">
                          <a:effectLst/>
                          <a:latin typeface="Times New Roman" panose="02020603050405020304" pitchFamily="18" charset="0"/>
                          <a:ea typeface="Aptos" panose="020B0004020202020204" pitchFamily="34" charset="0"/>
                          <a:cs typeface="Times New Roman" panose="02020603050405020304" pitchFamily="18" charset="0"/>
                        </a:rPr>
                        <a:t>Autism</a:t>
                      </a:r>
                      <a:endParaRPr lang="fo-FO" sz="1200" kern="100" dirty="0">
                        <a:effectLst/>
                        <a:latin typeface="Aptos" panose="020B0004020202020204" pitchFamily="34" charset="0"/>
                        <a:ea typeface="Aptos" panose="020B0004020202020204" pitchFamily="34" charset="0"/>
                        <a:cs typeface="Times New Roman" panose="02020603050405020304" pitchFamily="18" charset="0"/>
                      </a:endParaRPr>
                    </a:p>
                    <a:p>
                      <a:pPr algn="ctr">
                        <a:lnSpc>
                          <a:spcPct val="107000"/>
                        </a:lnSpc>
                        <a:spcAft>
                          <a:spcPts val="800"/>
                        </a:spcAft>
                        <a:buNone/>
                      </a:pPr>
                      <a:r>
                        <a:rPr lang="en-GB" sz="700" kern="100" dirty="0">
                          <a:effectLst/>
                          <a:latin typeface="Times New Roman" panose="02020603050405020304" pitchFamily="18" charset="0"/>
                          <a:ea typeface="Aptos" panose="020B0004020202020204" pitchFamily="34" charset="0"/>
                          <a:cs typeface="Times New Roman" panose="02020603050405020304" pitchFamily="18" charset="0"/>
                        </a:rPr>
                        <a:t>N=282</a:t>
                      </a:r>
                      <a:endParaRPr lang="fo-FO"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fo-FO"/>
                    </a:p>
                  </a:txBody>
                  <a:tcPr/>
                </a:tc>
                <a:tc hMerge="1">
                  <a:txBody>
                    <a:bodyPr/>
                    <a:lstStyle/>
                    <a:p>
                      <a:endParaRPr lang="fo-FO"/>
                    </a:p>
                  </a:txBody>
                  <a:tcPr/>
                </a:tc>
                <a:tc gridSpan="3">
                  <a:txBody>
                    <a:bodyPr/>
                    <a:lstStyle/>
                    <a:p>
                      <a:pPr algn="ctr">
                        <a:lnSpc>
                          <a:spcPct val="107000"/>
                        </a:lnSpc>
                        <a:spcAft>
                          <a:spcPts val="800"/>
                        </a:spcAft>
                        <a:buNone/>
                      </a:pPr>
                      <a:r>
                        <a:rPr lang="en-GB" sz="700" kern="100">
                          <a:effectLst/>
                          <a:latin typeface="Times New Roman" panose="02020603050405020304" pitchFamily="18" charset="0"/>
                          <a:ea typeface="Aptos" panose="020B0004020202020204" pitchFamily="34" charset="0"/>
                          <a:cs typeface="Times New Roman" panose="02020603050405020304" pitchFamily="18" charset="0"/>
                        </a:rPr>
                        <a:t>ADHD</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p>
                      <a:pPr algn="ctr">
                        <a:lnSpc>
                          <a:spcPct val="107000"/>
                        </a:lnSpc>
                        <a:spcAft>
                          <a:spcPts val="800"/>
                        </a:spcAft>
                        <a:buNone/>
                      </a:pPr>
                      <a:r>
                        <a:rPr lang="en-GB" sz="700" kern="100">
                          <a:effectLst/>
                          <a:latin typeface="Times New Roman" panose="02020603050405020304" pitchFamily="18" charset="0"/>
                          <a:ea typeface="Aptos" panose="020B0004020202020204" pitchFamily="34" charset="0"/>
                          <a:cs typeface="Times New Roman" panose="02020603050405020304" pitchFamily="18" charset="0"/>
                        </a:rPr>
                        <a:t>N=284</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fo-FO"/>
                    </a:p>
                  </a:txBody>
                  <a:tcPr/>
                </a:tc>
                <a:tc hMerge="1">
                  <a:txBody>
                    <a:bodyPr/>
                    <a:lstStyle/>
                    <a:p>
                      <a:endParaRPr lang="fo-FO"/>
                    </a:p>
                  </a:txBody>
                  <a:tcPr/>
                </a:tc>
                <a:extLst>
                  <a:ext uri="{0D108BD9-81ED-4DB2-BD59-A6C34878D82A}">
                    <a16:rowId xmlns:a16="http://schemas.microsoft.com/office/drawing/2014/main" val="1545702568"/>
                  </a:ext>
                </a:extLst>
              </a:tr>
              <a:tr h="179356">
                <a:tc>
                  <a:txBody>
                    <a:bodyPr/>
                    <a:lstStyle/>
                    <a:p>
                      <a:pPr>
                        <a:lnSpc>
                          <a:spcPct val="107000"/>
                        </a:lnSpc>
                        <a:spcAft>
                          <a:spcPts val="800"/>
                        </a:spcAft>
                        <a:buNone/>
                      </a:pPr>
                      <a:r>
                        <a:rPr lang="en-GB" sz="700" kern="100">
                          <a:effectLst/>
                          <a:latin typeface="Times New Roman" panose="02020603050405020304" pitchFamily="18" charset="0"/>
                          <a:ea typeface="Aptos" panose="020B0004020202020204" pitchFamily="34" charset="0"/>
                          <a:cs typeface="Times New Roman" panose="02020603050405020304" pitchFamily="18" charset="0"/>
                        </a:rPr>
                        <a:t> </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n-GB" sz="700" kern="100">
                          <a:effectLst/>
                          <a:latin typeface="Times New Roman" panose="02020603050405020304" pitchFamily="18" charset="0"/>
                          <a:ea typeface="Aptos" panose="020B0004020202020204" pitchFamily="34" charset="0"/>
                          <a:cs typeface="Times New Roman" panose="02020603050405020304" pitchFamily="18" charset="0"/>
                        </a:rPr>
                        <a:t>N</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n-GB" sz="700" kern="100">
                          <a:effectLst/>
                          <a:latin typeface="Times New Roman" panose="02020603050405020304" pitchFamily="18" charset="0"/>
                          <a:ea typeface="Aptos" panose="020B0004020202020204" pitchFamily="34" charset="0"/>
                          <a:cs typeface="Times New Roman" panose="02020603050405020304" pitchFamily="18" charset="0"/>
                        </a:rPr>
                        <a:t>Mean age</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n-GB" sz="700" kern="100">
                          <a:effectLst/>
                          <a:latin typeface="Times New Roman" panose="02020603050405020304" pitchFamily="18" charset="0"/>
                          <a:ea typeface="Aptos" panose="020B0004020202020204" pitchFamily="34" charset="0"/>
                          <a:cs typeface="Times New Roman" panose="02020603050405020304" pitchFamily="18" charset="0"/>
                        </a:rPr>
                        <a:t>p-value</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n-GB" sz="700" kern="100">
                          <a:effectLst/>
                          <a:latin typeface="Times New Roman" panose="02020603050405020304" pitchFamily="18" charset="0"/>
                          <a:ea typeface="Aptos" panose="020B0004020202020204" pitchFamily="34" charset="0"/>
                          <a:cs typeface="Times New Roman" panose="02020603050405020304" pitchFamily="18" charset="0"/>
                        </a:rPr>
                        <a:t>N</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n-GB" sz="700" kern="100">
                          <a:effectLst/>
                          <a:latin typeface="Times New Roman" panose="02020603050405020304" pitchFamily="18" charset="0"/>
                          <a:ea typeface="Aptos" panose="020B0004020202020204" pitchFamily="34" charset="0"/>
                          <a:cs typeface="Times New Roman" panose="02020603050405020304" pitchFamily="18" charset="0"/>
                        </a:rPr>
                        <a:t>Mean age</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n-GB" sz="700" kern="100">
                          <a:effectLst/>
                          <a:latin typeface="Times New Roman" panose="02020603050405020304" pitchFamily="18" charset="0"/>
                          <a:ea typeface="Aptos" panose="020B0004020202020204" pitchFamily="34" charset="0"/>
                          <a:cs typeface="Times New Roman" panose="02020603050405020304" pitchFamily="18" charset="0"/>
                        </a:rPr>
                        <a:t>p-value</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41326433"/>
                  </a:ext>
                </a:extLst>
              </a:tr>
              <a:tr h="366519">
                <a:tc>
                  <a:txBody>
                    <a:bodyPr/>
                    <a:lstStyle/>
                    <a:p>
                      <a:pPr>
                        <a:lnSpc>
                          <a:spcPct val="107000"/>
                        </a:lnSpc>
                        <a:spcAft>
                          <a:spcPts val="800"/>
                        </a:spcAft>
                        <a:buNone/>
                      </a:pPr>
                      <a:r>
                        <a:rPr lang="en-GB" sz="700" kern="100" dirty="0">
                          <a:effectLst/>
                          <a:latin typeface="Times New Roman" panose="02020603050405020304" pitchFamily="18" charset="0"/>
                          <a:ea typeface="Aptos" panose="020B0004020202020204" pitchFamily="34" charset="0"/>
                          <a:cs typeface="Times New Roman" panose="02020603050405020304" pitchFamily="18" charset="0"/>
                        </a:rPr>
                        <a:t>No stress-related mental health conditions</a:t>
                      </a:r>
                      <a:r>
                        <a:rPr lang="en-GB" sz="700" kern="100" baseline="30000" dirty="0">
                          <a:effectLst/>
                          <a:latin typeface="Times New Roman" panose="02020603050405020304" pitchFamily="18" charset="0"/>
                          <a:ea typeface="Aptos" panose="020B0004020202020204" pitchFamily="34" charset="0"/>
                          <a:cs typeface="Times New Roman" panose="02020603050405020304" pitchFamily="18" charset="0"/>
                        </a:rPr>
                        <a:t>1</a:t>
                      </a:r>
                      <a:endParaRPr lang="fo-FO"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200000"/>
                        </a:lnSpc>
                        <a:spcAft>
                          <a:spcPts val="800"/>
                        </a:spcAft>
                        <a:buNone/>
                      </a:pPr>
                      <a:r>
                        <a:rPr lang="en-GB" sz="700" kern="100">
                          <a:effectLst/>
                          <a:latin typeface="Times New Roman" panose="02020603050405020304" pitchFamily="18" charset="0"/>
                          <a:ea typeface="Aptos" panose="020B0004020202020204" pitchFamily="34" charset="0"/>
                          <a:cs typeface="Times New Roman" panose="02020603050405020304" pitchFamily="18" charset="0"/>
                        </a:rPr>
                        <a:t>237</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n-GB" sz="700" kern="100">
                          <a:effectLst/>
                          <a:latin typeface="Times New Roman" panose="02020603050405020304" pitchFamily="18" charset="0"/>
                          <a:ea typeface="Aptos" panose="020B0004020202020204" pitchFamily="34" charset="0"/>
                          <a:cs typeface="Times New Roman" panose="02020603050405020304" pitchFamily="18" charset="0"/>
                        </a:rPr>
                        <a:t>9,4</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n-GB" sz="700" kern="100">
                          <a:effectLst/>
                          <a:latin typeface="Times New Roman" panose="02020603050405020304" pitchFamily="18" charset="0"/>
                          <a:ea typeface="Aptos" panose="020B0004020202020204" pitchFamily="34" charset="0"/>
                          <a:cs typeface="Times New Roman" panose="02020603050405020304" pitchFamily="18" charset="0"/>
                        </a:rPr>
                        <a:t> </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n-GB" sz="700" kern="100">
                          <a:effectLst/>
                          <a:latin typeface="Times New Roman" panose="02020603050405020304" pitchFamily="18" charset="0"/>
                          <a:ea typeface="Aptos" panose="020B0004020202020204" pitchFamily="34" charset="0"/>
                          <a:cs typeface="Times New Roman" panose="02020603050405020304" pitchFamily="18" charset="0"/>
                        </a:rPr>
                        <a:t>239</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n-GB" sz="700" kern="100">
                          <a:effectLst/>
                          <a:latin typeface="Times New Roman" panose="02020603050405020304" pitchFamily="18" charset="0"/>
                          <a:ea typeface="Aptos" panose="020B0004020202020204" pitchFamily="34" charset="0"/>
                          <a:cs typeface="Times New Roman" panose="02020603050405020304" pitchFamily="18" charset="0"/>
                        </a:rPr>
                        <a:t>10,3</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n-GB" sz="700" kern="100">
                          <a:effectLst/>
                          <a:latin typeface="Times New Roman" panose="02020603050405020304" pitchFamily="18" charset="0"/>
                          <a:ea typeface="Aptos" panose="020B0004020202020204" pitchFamily="34" charset="0"/>
                          <a:cs typeface="Times New Roman" panose="02020603050405020304" pitchFamily="18" charset="0"/>
                        </a:rPr>
                        <a:t> </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40259277"/>
                  </a:ext>
                </a:extLst>
              </a:tr>
              <a:tr h="179356">
                <a:tc>
                  <a:txBody>
                    <a:bodyPr/>
                    <a:lstStyle/>
                    <a:p>
                      <a:pPr>
                        <a:lnSpc>
                          <a:spcPct val="107000"/>
                        </a:lnSpc>
                        <a:spcAft>
                          <a:spcPts val="800"/>
                        </a:spcAft>
                        <a:buNone/>
                      </a:pPr>
                      <a:r>
                        <a:rPr lang="en-GB" sz="700" kern="100">
                          <a:effectLst/>
                          <a:latin typeface="Times New Roman" panose="02020603050405020304" pitchFamily="18" charset="0"/>
                          <a:ea typeface="Aptos" panose="020B0004020202020204" pitchFamily="34" charset="0"/>
                          <a:cs typeface="Times New Roman" panose="02020603050405020304" pitchFamily="18" charset="0"/>
                        </a:rPr>
                        <a:t>Depression</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n-GB" sz="700" kern="100">
                          <a:effectLst/>
                          <a:latin typeface="Times New Roman" panose="02020603050405020304" pitchFamily="18" charset="0"/>
                          <a:ea typeface="Aptos" panose="020B0004020202020204" pitchFamily="34" charset="0"/>
                          <a:cs typeface="Times New Roman" panose="02020603050405020304" pitchFamily="18" charset="0"/>
                        </a:rPr>
                        <a:t>23</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n-GB" sz="700" kern="100">
                          <a:effectLst/>
                          <a:latin typeface="Times New Roman" panose="02020603050405020304" pitchFamily="18" charset="0"/>
                          <a:ea typeface="Aptos" panose="020B0004020202020204" pitchFamily="34" charset="0"/>
                          <a:cs typeface="Times New Roman" panose="02020603050405020304" pitchFamily="18" charset="0"/>
                        </a:rPr>
                        <a:t>15,0</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n-GB" sz="700" kern="100">
                          <a:effectLst/>
                          <a:latin typeface="Times New Roman" panose="02020603050405020304" pitchFamily="18" charset="0"/>
                          <a:ea typeface="Aptos" panose="020B0004020202020204" pitchFamily="34" charset="0"/>
                          <a:cs typeface="Times New Roman" panose="02020603050405020304" pitchFamily="18" charset="0"/>
                        </a:rPr>
                        <a:t>&lt;0,001*</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n-GB" sz="700" kern="100">
                          <a:effectLst/>
                          <a:latin typeface="Times New Roman" panose="02020603050405020304" pitchFamily="18" charset="0"/>
                          <a:ea typeface="Aptos" panose="020B0004020202020204" pitchFamily="34" charset="0"/>
                          <a:cs typeface="Times New Roman" panose="02020603050405020304" pitchFamily="18" charset="0"/>
                        </a:rPr>
                        <a:t>18</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n-GB" sz="700" kern="100">
                          <a:effectLst/>
                          <a:latin typeface="Times New Roman" panose="02020603050405020304" pitchFamily="18" charset="0"/>
                          <a:ea typeface="Aptos" panose="020B0004020202020204" pitchFamily="34" charset="0"/>
                          <a:cs typeface="Times New Roman" panose="02020603050405020304" pitchFamily="18" charset="0"/>
                        </a:rPr>
                        <a:t>13,1</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n-GB" sz="700" kern="100">
                          <a:effectLst/>
                          <a:latin typeface="Times New Roman" panose="02020603050405020304" pitchFamily="18" charset="0"/>
                          <a:ea typeface="Aptos" panose="020B0004020202020204" pitchFamily="34" charset="0"/>
                          <a:cs typeface="Times New Roman" panose="02020603050405020304" pitchFamily="18" charset="0"/>
                        </a:rPr>
                        <a:t>&lt;0,001*</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3251000"/>
                  </a:ext>
                </a:extLst>
              </a:tr>
              <a:tr h="179356">
                <a:tc>
                  <a:txBody>
                    <a:bodyPr/>
                    <a:lstStyle/>
                    <a:p>
                      <a:pPr>
                        <a:lnSpc>
                          <a:spcPct val="107000"/>
                        </a:lnSpc>
                        <a:spcAft>
                          <a:spcPts val="800"/>
                        </a:spcAft>
                        <a:buNone/>
                      </a:pPr>
                      <a:r>
                        <a:rPr lang="en-GB" sz="700" kern="100">
                          <a:effectLst/>
                          <a:latin typeface="Times New Roman" panose="02020603050405020304" pitchFamily="18" charset="0"/>
                          <a:ea typeface="Aptos" panose="020B0004020202020204" pitchFamily="34" charset="0"/>
                          <a:cs typeface="Times New Roman" panose="02020603050405020304" pitchFamily="18" charset="0"/>
                        </a:rPr>
                        <a:t>Anxiety</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n-GB" sz="700" kern="100">
                          <a:effectLst/>
                          <a:latin typeface="Times New Roman" panose="02020603050405020304" pitchFamily="18" charset="0"/>
                          <a:ea typeface="Aptos" panose="020B0004020202020204" pitchFamily="34" charset="0"/>
                          <a:cs typeface="Times New Roman" panose="02020603050405020304" pitchFamily="18" charset="0"/>
                        </a:rPr>
                        <a:t>16</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n-GB" sz="700" kern="100">
                          <a:effectLst/>
                          <a:latin typeface="Times New Roman" panose="02020603050405020304" pitchFamily="18" charset="0"/>
                          <a:ea typeface="Aptos" panose="020B0004020202020204" pitchFamily="34" charset="0"/>
                          <a:cs typeface="Times New Roman" panose="02020603050405020304" pitchFamily="18" charset="0"/>
                        </a:rPr>
                        <a:t>13,8</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n-GB" sz="700" kern="100">
                          <a:effectLst/>
                          <a:latin typeface="Times New Roman" panose="02020603050405020304" pitchFamily="18" charset="0"/>
                          <a:ea typeface="Aptos" panose="020B0004020202020204" pitchFamily="34" charset="0"/>
                          <a:cs typeface="Times New Roman" panose="02020603050405020304" pitchFamily="18" charset="0"/>
                        </a:rPr>
                        <a:t>&lt;0,001*</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n-GB" sz="700" kern="100">
                          <a:effectLst/>
                          <a:latin typeface="Times New Roman" panose="02020603050405020304" pitchFamily="18" charset="0"/>
                          <a:ea typeface="Aptos" panose="020B0004020202020204" pitchFamily="34" charset="0"/>
                          <a:cs typeface="Times New Roman" panose="02020603050405020304" pitchFamily="18" charset="0"/>
                        </a:rPr>
                        <a:t>21</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n-GB" sz="700" kern="100">
                          <a:effectLst/>
                          <a:latin typeface="Times New Roman" panose="02020603050405020304" pitchFamily="18" charset="0"/>
                          <a:ea typeface="Aptos" panose="020B0004020202020204" pitchFamily="34" charset="0"/>
                          <a:cs typeface="Times New Roman" panose="02020603050405020304" pitchFamily="18" charset="0"/>
                        </a:rPr>
                        <a:t>12,3</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n-GB" sz="700" kern="100">
                          <a:effectLst/>
                          <a:latin typeface="Times New Roman" panose="02020603050405020304" pitchFamily="18" charset="0"/>
                          <a:ea typeface="Aptos" panose="020B0004020202020204" pitchFamily="34" charset="0"/>
                          <a:cs typeface="Times New Roman" panose="02020603050405020304" pitchFamily="18" charset="0"/>
                        </a:rPr>
                        <a:t> &lt;0,002*</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47028248"/>
                  </a:ext>
                </a:extLst>
              </a:tr>
              <a:tr h="179356">
                <a:tc>
                  <a:txBody>
                    <a:bodyPr/>
                    <a:lstStyle/>
                    <a:p>
                      <a:pPr>
                        <a:lnSpc>
                          <a:spcPct val="107000"/>
                        </a:lnSpc>
                        <a:spcAft>
                          <a:spcPts val="800"/>
                        </a:spcAft>
                        <a:buNone/>
                      </a:pPr>
                      <a:r>
                        <a:rPr lang="en-GB" sz="700" kern="100" dirty="0">
                          <a:effectLst/>
                          <a:latin typeface="Times New Roman" panose="02020603050405020304" pitchFamily="18" charset="0"/>
                          <a:ea typeface="Aptos" panose="020B0004020202020204" pitchFamily="34" charset="0"/>
                          <a:cs typeface="Times New Roman" panose="02020603050405020304" pitchFamily="18" charset="0"/>
                        </a:rPr>
                        <a:t>Self-injury</a:t>
                      </a:r>
                      <a:endParaRPr lang="fo-FO"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n-GB" sz="700" kern="100">
                          <a:effectLst/>
                          <a:latin typeface="Times New Roman" panose="02020603050405020304" pitchFamily="18" charset="0"/>
                          <a:ea typeface="Aptos" panose="020B0004020202020204" pitchFamily="34" charset="0"/>
                          <a:cs typeface="Times New Roman" panose="02020603050405020304" pitchFamily="18" charset="0"/>
                        </a:rPr>
                        <a:t>12</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n-GB" sz="700" kern="100">
                          <a:effectLst/>
                          <a:latin typeface="Times New Roman" panose="02020603050405020304" pitchFamily="18" charset="0"/>
                          <a:ea typeface="Aptos" panose="020B0004020202020204" pitchFamily="34" charset="0"/>
                          <a:cs typeface="Times New Roman" panose="02020603050405020304" pitchFamily="18" charset="0"/>
                        </a:rPr>
                        <a:t>14,9</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n-GB" sz="700" kern="100">
                          <a:effectLst/>
                          <a:latin typeface="Times New Roman" panose="02020603050405020304" pitchFamily="18" charset="0"/>
                          <a:ea typeface="Aptos" panose="020B0004020202020204" pitchFamily="34" charset="0"/>
                          <a:cs typeface="Times New Roman" panose="02020603050405020304" pitchFamily="18" charset="0"/>
                        </a:rPr>
                        <a:t>&lt;0,001*</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n-GB" sz="700" kern="100">
                          <a:effectLst/>
                          <a:latin typeface="Times New Roman" panose="02020603050405020304" pitchFamily="18" charset="0"/>
                          <a:ea typeface="Aptos" panose="020B0004020202020204" pitchFamily="34" charset="0"/>
                          <a:cs typeface="Times New Roman" panose="02020603050405020304" pitchFamily="18" charset="0"/>
                        </a:rPr>
                        <a:t>8</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n-GB" sz="700" kern="100">
                          <a:effectLst/>
                          <a:latin typeface="Times New Roman" panose="02020603050405020304" pitchFamily="18" charset="0"/>
                          <a:ea typeface="Aptos" panose="020B0004020202020204" pitchFamily="34" charset="0"/>
                          <a:cs typeface="Times New Roman" panose="02020603050405020304" pitchFamily="18" charset="0"/>
                        </a:rPr>
                        <a:t>13,4</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n-GB" sz="700" kern="100">
                          <a:effectLst/>
                          <a:latin typeface="Times New Roman" panose="02020603050405020304" pitchFamily="18" charset="0"/>
                          <a:ea typeface="Aptos" panose="020B0004020202020204" pitchFamily="34" charset="0"/>
                          <a:cs typeface="Times New Roman" panose="02020603050405020304" pitchFamily="18" charset="0"/>
                        </a:rPr>
                        <a:t>&lt;0,003*</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53201834"/>
                  </a:ext>
                </a:extLst>
              </a:tr>
              <a:tr h="179356">
                <a:tc>
                  <a:txBody>
                    <a:bodyPr/>
                    <a:lstStyle/>
                    <a:p>
                      <a:pPr>
                        <a:lnSpc>
                          <a:spcPct val="107000"/>
                        </a:lnSpc>
                        <a:spcAft>
                          <a:spcPts val="800"/>
                        </a:spcAft>
                        <a:buNone/>
                      </a:pPr>
                      <a:r>
                        <a:rPr lang="en-GB" sz="700" kern="100">
                          <a:effectLst/>
                          <a:latin typeface="Times New Roman" panose="02020603050405020304" pitchFamily="18" charset="0"/>
                          <a:ea typeface="Aptos" panose="020B0004020202020204" pitchFamily="34" charset="0"/>
                          <a:cs typeface="Times New Roman" panose="02020603050405020304" pitchFamily="18" charset="0"/>
                        </a:rPr>
                        <a:t>Eating disorders</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n-GB" sz="700" kern="100">
                          <a:effectLst/>
                          <a:latin typeface="Times New Roman" panose="02020603050405020304" pitchFamily="18" charset="0"/>
                          <a:ea typeface="Aptos" panose="020B0004020202020204" pitchFamily="34" charset="0"/>
                          <a:cs typeface="Times New Roman" panose="02020603050405020304" pitchFamily="18" charset="0"/>
                        </a:rPr>
                        <a:t>6</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n-GB" sz="700" kern="100">
                          <a:effectLst/>
                          <a:latin typeface="Times New Roman" panose="02020603050405020304" pitchFamily="18" charset="0"/>
                          <a:ea typeface="Aptos" panose="020B0004020202020204" pitchFamily="34" charset="0"/>
                          <a:cs typeface="Times New Roman" panose="02020603050405020304" pitchFamily="18" charset="0"/>
                        </a:rPr>
                        <a:t>14,7</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n-GB" sz="700" kern="100">
                          <a:effectLst/>
                          <a:latin typeface="Times New Roman" panose="02020603050405020304" pitchFamily="18" charset="0"/>
                          <a:ea typeface="Aptos" panose="020B0004020202020204" pitchFamily="34" charset="0"/>
                          <a:cs typeface="Times New Roman" panose="02020603050405020304" pitchFamily="18" charset="0"/>
                        </a:rPr>
                        <a:t>&lt;0,001*</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n-GB" sz="700" kern="100">
                          <a:effectLst/>
                          <a:latin typeface="Times New Roman" panose="02020603050405020304" pitchFamily="18" charset="0"/>
                          <a:ea typeface="Aptos" panose="020B0004020202020204" pitchFamily="34" charset="0"/>
                          <a:cs typeface="Times New Roman" panose="02020603050405020304" pitchFamily="18" charset="0"/>
                        </a:rPr>
                        <a:t>8</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n-GB" sz="700" kern="100">
                          <a:effectLst/>
                          <a:latin typeface="Times New Roman" panose="02020603050405020304" pitchFamily="18" charset="0"/>
                          <a:ea typeface="Aptos" panose="020B0004020202020204" pitchFamily="34" charset="0"/>
                          <a:cs typeface="Times New Roman" panose="02020603050405020304" pitchFamily="18" charset="0"/>
                        </a:rPr>
                        <a:t>11,9</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buNone/>
                      </a:pPr>
                      <a:r>
                        <a:rPr lang="en-GB" sz="700" kern="100">
                          <a:effectLst/>
                          <a:latin typeface="Times New Roman" panose="02020603050405020304" pitchFamily="18" charset="0"/>
                          <a:ea typeface="Aptos" panose="020B0004020202020204" pitchFamily="34" charset="0"/>
                          <a:cs typeface="Times New Roman" panose="02020603050405020304" pitchFamily="18" charset="0"/>
                        </a:rPr>
                        <a:t>&lt;0,1*</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69269332"/>
                  </a:ext>
                </a:extLst>
              </a:tr>
              <a:tr h="366519">
                <a:tc gridSpan="7">
                  <a:txBody>
                    <a:bodyPr/>
                    <a:lstStyle/>
                    <a:p>
                      <a:pPr>
                        <a:lnSpc>
                          <a:spcPct val="107000"/>
                        </a:lnSpc>
                        <a:spcAft>
                          <a:spcPts val="800"/>
                        </a:spcAft>
                        <a:buNone/>
                      </a:pPr>
                      <a:r>
                        <a:rPr lang="en-GB" sz="700" kern="100" dirty="0">
                          <a:effectLst/>
                          <a:latin typeface="Times New Roman" panose="02020603050405020304" pitchFamily="18" charset="0"/>
                          <a:ea typeface="Aptos" panose="020B0004020202020204" pitchFamily="34" charset="0"/>
                          <a:cs typeface="Times New Roman" panose="02020603050405020304" pitchFamily="18" charset="0"/>
                        </a:rPr>
                        <a:t>1 This group comprises only those individuals who do not exhibit any stress-related mental health conditions. Independent T-test and p-value assess “stress-related mental health conditions” vs “Depression, Anxiety, Self-injury or Eating disorders” for those with ASD and ADHD separately. </a:t>
                      </a:r>
                      <a:endParaRPr lang="fo-FO"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fo-FO"/>
                    </a:p>
                  </a:txBody>
                  <a:tcPr/>
                </a:tc>
                <a:tc hMerge="1">
                  <a:txBody>
                    <a:bodyPr/>
                    <a:lstStyle/>
                    <a:p>
                      <a:endParaRPr lang="fo-FO"/>
                    </a:p>
                  </a:txBody>
                  <a:tcPr/>
                </a:tc>
                <a:tc hMerge="1">
                  <a:txBody>
                    <a:bodyPr/>
                    <a:lstStyle/>
                    <a:p>
                      <a:endParaRPr lang="fo-FO"/>
                    </a:p>
                  </a:txBody>
                  <a:tcPr/>
                </a:tc>
                <a:tc hMerge="1">
                  <a:txBody>
                    <a:bodyPr/>
                    <a:lstStyle/>
                    <a:p>
                      <a:endParaRPr lang="fo-FO"/>
                    </a:p>
                  </a:txBody>
                  <a:tcPr/>
                </a:tc>
                <a:tc hMerge="1">
                  <a:txBody>
                    <a:bodyPr/>
                    <a:lstStyle/>
                    <a:p>
                      <a:endParaRPr lang="fo-FO"/>
                    </a:p>
                  </a:txBody>
                  <a:tcPr/>
                </a:tc>
                <a:tc hMerge="1">
                  <a:txBody>
                    <a:bodyPr/>
                    <a:lstStyle/>
                    <a:p>
                      <a:endParaRPr lang="fo-FO"/>
                    </a:p>
                  </a:txBody>
                  <a:tcPr/>
                </a:tc>
                <a:extLst>
                  <a:ext uri="{0D108BD9-81ED-4DB2-BD59-A6C34878D82A}">
                    <a16:rowId xmlns:a16="http://schemas.microsoft.com/office/drawing/2014/main" val="4264881678"/>
                  </a:ext>
                </a:extLst>
              </a:tr>
            </a:tbl>
          </a:graphicData>
        </a:graphic>
      </p:graphicFrame>
    </p:spTree>
    <p:extLst>
      <p:ext uri="{BB962C8B-B14F-4D97-AF65-F5344CB8AC3E}">
        <p14:creationId xmlns:p14="http://schemas.microsoft.com/office/powerpoint/2010/main" val="3370449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BBB861-12E4-49B5-0DA4-E65C81E400D4}"/>
              </a:ext>
            </a:extLst>
          </p:cNvPr>
          <p:cNvSpPr>
            <a:spLocks noGrp="1"/>
          </p:cNvSpPr>
          <p:nvPr>
            <p:ph type="title"/>
          </p:nvPr>
        </p:nvSpPr>
        <p:spPr/>
        <p:txBody>
          <a:bodyPr/>
          <a:lstStyle/>
          <a:p>
            <a:r>
              <a:rPr lang="fo-FO" sz="2400" dirty="0">
                <a:latin typeface="Times New Roman" panose="02020603050405020304" pitchFamily="18" charset="0"/>
                <a:cs typeface="Times New Roman" panose="02020603050405020304" pitchFamily="18" charset="0"/>
              </a:rPr>
              <a:t>Miðalaldur fyri diagnosu: Gentur og dreingir við Autismu og ADHD, við og uttan sálarsjúkur</a:t>
            </a:r>
          </a:p>
        </p:txBody>
      </p:sp>
      <p:graphicFrame>
        <p:nvGraphicFramePr>
          <p:cNvPr id="8" name="Tabel 7">
            <a:extLst>
              <a:ext uri="{FF2B5EF4-FFF2-40B4-BE49-F238E27FC236}">
                <a16:creationId xmlns:a16="http://schemas.microsoft.com/office/drawing/2014/main" id="{E66DF29C-1727-52F1-378C-DEA12475667D}"/>
              </a:ext>
            </a:extLst>
          </p:cNvPr>
          <p:cNvGraphicFramePr>
            <a:graphicFrameLocks noGrp="1"/>
          </p:cNvGraphicFramePr>
          <p:nvPr>
            <p:extLst>
              <p:ext uri="{D42A27DB-BD31-4B8C-83A1-F6EECF244321}">
                <p14:modId xmlns:p14="http://schemas.microsoft.com/office/powerpoint/2010/main" val="1685223030"/>
              </p:ext>
            </p:extLst>
          </p:nvPr>
        </p:nvGraphicFramePr>
        <p:xfrm>
          <a:off x="457200" y="4046018"/>
          <a:ext cx="8229601" cy="1861169"/>
        </p:xfrm>
        <a:graphic>
          <a:graphicData uri="http://schemas.openxmlformats.org/drawingml/2006/table">
            <a:tbl>
              <a:tblPr firstRow="1" firstCol="1" bandRow="1">
                <a:tableStyleId>{5C22544A-7EE6-4342-B048-85BDC9FD1C3A}</a:tableStyleId>
              </a:tblPr>
              <a:tblGrid>
                <a:gridCol w="1188777">
                  <a:extLst>
                    <a:ext uri="{9D8B030D-6E8A-4147-A177-3AD203B41FA5}">
                      <a16:colId xmlns:a16="http://schemas.microsoft.com/office/drawing/2014/main" val="3596318177"/>
                    </a:ext>
                  </a:extLst>
                </a:gridCol>
                <a:gridCol w="1050171">
                  <a:extLst>
                    <a:ext uri="{9D8B030D-6E8A-4147-A177-3AD203B41FA5}">
                      <a16:colId xmlns:a16="http://schemas.microsoft.com/office/drawing/2014/main" val="3709352795"/>
                    </a:ext>
                  </a:extLst>
                </a:gridCol>
                <a:gridCol w="1050171">
                  <a:extLst>
                    <a:ext uri="{9D8B030D-6E8A-4147-A177-3AD203B41FA5}">
                      <a16:colId xmlns:a16="http://schemas.microsoft.com/office/drawing/2014/main" val="1481837088"/>
                    </a:ext>
                  </a:extLst>
                </a:gridCol>
                <a:gridCol w="937076">
                  <a:extLst>
                    <a:ext uri="{9D8B030D-6E8A-4147-A177-3AD203B41FA5}">
                      <a16:colId xmlns:a16="http://schemas.microsoft.com/office/drawing/2014/main" val="3845117490"/>
                    </a:ext>
                  </a:extLst>
                </a:gridCol>
                <a:gridCol w="1017008">
                  <a:extLst>
                    <a:ext uri="{9D8B030D-6E8A-4147-A177-3AD203B41FA5}">
                      <a16:colId xmlns:a16="http://schemas.microsoft.com/office/drawing/2014/main" val="2655467730"/>
                    </a:ext>
                  </a:extLst>
                </a:gridCol>
                <a:gridCol w="1017008">
                  <a:extLst>
                    <a:ext uri="{9D8B030D-6E8A-4147-A177-3AD203B41FA5}">
                      <a16:colId xmlns:a16="http://schemas.microsoft.com/office/drawing/2014/main" val="4006420272"/>
                    </a:ext>
                  </a:extLst>
                </a:gridCol>
                <a:gridCol w="984695">
                  <a:extLst>
                    <a:ext uri="{9D8B030D-6E8A-4147-A177-3AD203B41FA5}">
                      <a16:colId xmlns:a16="http://schemas.microsoft.com/office/drawing/2014/main" val="3588427980"/>
                    </a:ext>
                  </a:extLst>
                </a:gridCol>
                <a:gridCol w="984695">
                  <a:extLst>
                    <a:ext uri="{9D8B030D-6E8A-4147-A177-3AD203B41FA5}">
                      <a16:colId xmlns:a16="http://schemas.microsoft.com/office/drawing/2014/main" val="789400861"/>
                    </a:ext>
                  </a:extLst>
                </a:gridCol>
              </a:tblGrid>
              <a:tr h="263018">
                <a:tc gridSpan="8">
                  <a:txBody>
                    <a:bodyPr/>
                    <a:lstStyle/>
                    <a:p>
                      <a:pPr>
                        <a:lnSpc>
                          <a:spcPct val="107000"/>
                        </a:lnSpc>
                        <a:spcAft>
                          <a:spcPts val="800"/>
                        </a:spcAft>
                        <a:buNone/>
                      </a:pPr>
                      <a:r>
                        <a:rPr lang="en-GB" sz="700" kern="100">
                          <a:effectLst/>
                        </a:rPr>
                        <a:t>Table 6. ADHD</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hMerge="1">
                  <a:txBody>
                    <a:bodyPr/>
                    <a:lstStyle/>
                    <a:p>
                      <a:endParaRPr lang="fo-FO"/>
                    </a:p>
                  </a:txBody>
                  <a:tcPr/>
                </a:tc>
                <a:tc hMerge="1">
                  <a:txBody>
                    <a:bodyPr/>
                    <a:lstStyle/>
                    <a:p>
                      <a:endParaRPr lang="fo-FO"/>
                    </a:p>
                  </a:txBody>
                  <a:tcPr/>
                </a:tc>
                <a:tc hMerge="1">
                  <a:txBody>
                    <a:bodyPr/>
                    <a:lstStyle/>
                    <a:p>
                      <a:endParaRPr lang="fo-FO"/>
                    </a:p>
                  </a:txBody>
                  <a:tcPr/>
                </a:tc>
                <a:tc hMerge="1">
                  <a:txBody>
                    <a:bodyPr/>
                    <a:lstStyle/>
                    <a:p>
                      <a:endParaRPr lang="fo-FO"/>
                    </a:p>
                  </a:txBody>
                  <a:tcPr/>
                </a:tc>
                <a:tc hMerge="1">
                  <a:txBody>
                    <a:bodyPr/>
                    <a:lstStyle/>
                    <a:p>
                      <a:endParaRPr lang="fo-FO"/>
                    </a:p>
                  </a:txBody>
                  <a:tcPr/>
                </a:tc>
                <a:tc hMerge="1">
                  <a:txBody>
                    <a:bodyPr/>
                    <a:lstStyle/>
                    <a:p>
                      <a:endParaRPr lang="fo-FO"/>
                    </a:p>
                  </a:txBody>
                  <a:tcPr/>
                </a:tc>
                <a:tc hMerge="1">
                  <a:txBody>
                    <a:bodyPr/>
                    <a:lstStyle/>
                    <a:p>
                      <a:endParaRPr lang="fo-FO"/>
                    </a:p>
                  </a:txBody>
                  <a:tcPr/>
                </a:tc>
                <a:extLst>
                  <a:ext uri="{0D108BD9-81ED-4DB2-BD59-A6C34878D82A}">
                    <a16:rowId xmlns:a16="http://schemas.microsoft.com/office/drawing/2014/main" val="3384874874"/>
                  </a:ext>
                </a:extLst>
              </a:tr>
              <a:tr h="263018">
                <a:tc rowSpan="2">
                  <a:txBody>
                    <a:bodyPr/>
                    <a:lstStyle/>
                    <a:p>
                      <a:pPr>
                        <a:lnSpc>
                          <a:spcPct val="107000"/>
                        </a:lnSpc>
                        <a:spcAft>
                          <a:spcPts val="800"/>
                        </a:spcAft>
                        <a:buNone/>
                      </a:pPr>
                      <a:r>
                        <a:rPr lang="en-GB" sz="700" kern="100">
                          <a:effectLst/>
                        </a:rPr>
                        <a:t>Stress-related mental health conditions (SRMHC)</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gridSpan="3">
                  <a:txBody>
                    <a:bodyPr/>
                    <a:lstStyle/>
                    <a:p>
                      <a:pPr algn="ctr">
                        <a:lnSpc>
                          <a:spcPct val="107000"/>
                        </a:lnSpc>
                        <a:spcAft>
                          <a:spcPts val="800"/>
                        </a:spcAft>
                        <a:buNone/>
                      </a:pPr>
                      <a:r>
                        <a:rPr lang="en-GB" sz="700" kern="100">
                          <a:effectLst/>
                        </a:rPr>
                        <a:t>Girls (N=94)</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hMerge="1">
                  <a:txBody>
                    <a:bodyPr/>
                    <a:lstStyle/>
                    <a:p>
                      <a:endParaRPr lang="fo-FO"/>
                    </a:p>
                  </a:txBody>
                  <a:tcPr/>
                </a:tc>
                <a:tc hMerge="1">
                  <a:txBody>
                    <a:bodyPr/>
                    <a:lstStyle/>
                    <a:p>
                      <a:endParaRPr lang="fo-FO"/>
                    </a:p>
                  </a:txBody>
                  <a:tcPr/>
                </a:tc>
                <a:tc gridSpan="3">
                  <a:txBody>
                    <a:bodyPr/>
                    <a:lstStyle/>
                    <a:p>
                      <a:pPr algn="ctr">
                        <a:lnSpc>
                          <a:spcPct val="107000"/>
                        </a:lnSpc>
                        <a:spcAft>
                          <a:spcPts val="800"/>
                        </a:spcAft>
                        <a:buNone/>
                      </a:pPr>
                      <a:r>
                        <a:rPr lang="en-GB" sz="700" kern="100">
                          <a:effectLst/>
                        </a:rPr>
                        <a:t>Boys (N=190)</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hMerge="1">
                  <a:txBody>
                    <a:bodyPr/>
                    <a:lstStyle/>
                    <a:p>
                      <a:endParaRPr lang="fo-FO"/>
                    </a:p>
                  </a:txBody>
                  <a:tcPr/>
                </a:tc>
                <a:tc hMerge="1">
                  <a:txBody>
                    <a:bodyPr/>
                    <a:lstStyle/>
                    <a:p>
                      <a:endParaRPr lang="fo-FO"/>
                    </a:p>
                  </a:txBody>
                  <a:tcPr/>
                </a:tc>
                <a:tc>
                  <a:txBody>
                    <a:bodyPr/>
                    <a:lstStyle/>
                    <a:p>
                      <a:pPr algn="ctr">
                        <a:lnSpc>
                          <a:spcPct val="107000"/>
                        </a:lnSpc>
                        <a:spcAft>
                          <a:spcPts val="800"/>
                        </a:spcAft>
                        <a:buNone/>
                      </a:pPr>
                      <a:r>
                        <a:rPr lang="en-GB" sz="700" kern="100">
                          <a:effectLst/>
                        </a:rPr>
                        <a:t>Total (N=284)</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018381"/>
                  </a:ext>
                </a:extLst>
              </a:tr>
              <a:tr h="273041">
                <a:tc vMerge="1">
                  <a:txBody>
                    <a:bodyPr/>
                    <a:lstStyle/>
                    <a:p>
                      <a:endParaRPr lang="fo-FO"/>
                    </a:p>
                  </a:txBody>
                  <a:tcPr/>
                </a:tc>
                <a:tc>
                  <a:txBody>
                    <a:bodyPr/>
                    <a:lstStyle/>
                    <a:p>
                      <a:pPr algn="ctr">
                        <a:lnSpc>
                          <a:spcPct val="107000"/>
                        </a:lnSpc>
                        <a:spcAft>
                          <a:spcPts val="800"/>
                        </a:spcAft>
                        <a:buNone/>
                      </a:pPr>
                      <a:r>
                        <a:rPr lang="en-GB" sz="700" kern="100">
                          <a:effectLst/>
                        </a:rPr>
                        <a:t>n</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700" kern="100">
                          <a:effectLst/>
                        </a:rPr>
                        <a:t>Mean age (95% CI)</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700" kern="100" dirty="0">
                          <a:effectLst/>
                        </a:rPr>
                        <a:t>P-value</a:t>
                      </a:r>
                      <a:endParaRPr lang="fo-FO"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700" kern="100">
                          <a:effectLst/>
                        </a:rPr>
                        <a:t>n</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700" kern="100">
                          <a:effectLst/>
                        </a:rPr>
                        <a:t>Mean age (95% CI)</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700" kern="100" dirty="0">
                          <a:effectLst/>
                        </a:rPr>
                        <a:t>P-value</a:t>
                      </a:r>
                      <a:endParaRPr lang="fo-FO"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endParaRPr lang="fo-FO"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59940891"/>
                  </a:ext>
                </a:extLst>
              </a:tr>
              <a:tr h="263018">
                <a:tc>
                  <a:txBody>
                    <a:bodyPr/>
                    <a:lstStyle/>
                    <a:p>
                      <a:pPr>
                        <a:lnSpc>
                          <a:spcPct val="107000"/>
                        </a:lnSpc>
                        <a:spcAft>
                          <a:spcPts val="800"/>
                        </a:spcAft>
                        <a:buNone/>
                      </a:pPr>
                      <a:r>
                        <a:rPr lang="en-GB" sz="700" kern="100">
                          <a:effectLst/>
                        </a:rPr>
                        <a:t>No SRMHC</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700" kern="100">
                          <a:effectLst/>
                        </a:rPr>
                        <a:t>69</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700" kern="100">
                          <a:effectLst/>
                        </a:rPr>
                        <a:t>10,8 (10,1;11,5)</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800"/>
                        </a:spcAft>
                        <a:buNone/>
                      </a:pPr>
                      <a:r>
                        <a:rPr lang="en-GB" sz="700" kern="100">
                          <a:effectLst/>
                        </a:rPr>
                        <a:t>0,001*</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700" kern="100">
                          <a:effectLst/>
                        </a:rPr>
                        <a:t>171</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700" kern="100">
                          <a:effectLst/>
                        </a:rPr>
                        <a:t>10,1 (9,7;10,5)</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800"/>
                        </a:spcAft>
                        <a:buNone/>
                      </a:pPr>
                      <a:r>
                        <a:rPr lang="en-GB" sz="700" kern="100">
                          <a:effectLst/>
                        </a:rPr>
                        <a:t>0,06*</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endParaRPr lang="fo-FO"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25355075"/>
                  </a:ext>
                </a:extLst>
              </a:tr>
              <a:tr h="263018">
                <a:tc>
                  <a:txBody>
                    <a:bodyPr/>
                    <a:lstStyle/>
                    <a:p>
                      <a:pPr>
                        <a:lnSpc>
                          <a:spcPct val="107000"/>
                        </a:lnSpc>
                        <a:spcAft>
                          <a:spcPts val="800"/>
                        </a:spcAft>
                        <a:buNone/>
                      </a:pPr>
                      <a:r>
                        <a:rPr lang="en-GB" sz="700" kern="100">
                          <a:effectLst/>
                        </a:rPr>
                        <a:t>Yes SRMHC</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700" kern="100">
                          <a:effectLst/>
                        </a:rPr>
                        <a:t>25</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700" kern="100" dirty="0">
                          <a:effectLst/>
                        </a:rPr>
                        <a:t>13,1 (12,0;14,2)</a:t>
                      </a:r>
                      <a:endParaRPr lang="fo-FO"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vMerge="1">
                  <a:txBody>
                    <a:bodyPr/>
                    <a:lstStyle/>
                    <a:p>
                      <a:endParaRPr lang="fo-FO"/>
                    </a:p>
                  </a:txBody>
                  <a:tcPr/>
                </a:tc>
                <a:tc>
                  <a:txBody>
                    <a:bodyPr/>
                    <a:lstStyle/>
                    <a:p>
                      <a:pPr algn="ctr">
                        <a:lnSpc>
                          <a:spcPct val="107000"/>
                        </a:lnSpc>
                        <a:spcAft>
                          <a:spcPts val="800"/>
                        </a:spcAft>
                        <a:buNone/>
                      </a:pPr>
                      <a:r>
                        <a:rPr lang="en-GB" sz="700" kern="100">
                          <a:effectLst/>
                        </a:rPr>
                        <a:t>19</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700" kern="100">
                          <a:effectLst/>
                        </a:rPr>
                        <a:t>11,4 (9,9;12,9)</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vMerge="1">
                  <a:txBody>
                    <a:bodyPr/>
                    <a:lstStyle/>
                    <a:p>
                      <a:endParaRPr lang="fo-FO"/>
                    </a:p>
                  </a:txBody>
                  <a:tcPr/>
                </a:tc>
                <a:tc>
                  <a:txBody>
                    <a:bodyPr/>
                    <a:lstStyle/>
                    <a:p>
                      <a:pPr algn="ctr">
                        <a:lnSpc>
                          <a:spcPct val="107000"/>
                        </a:lnSpc>
                        <a:spcAft>
                          <a:spcPts val="800"/>
                        </a:spcAft>
                        <a:buNone/>
                      </a:pPr>
                      <a:endParaRPr lang="fo-FO"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17453395"/>
                  </a:ext>
                </a:extLst>
              </a:tr>
              <a:tr h="536056">
                <a:tc gridSpan="8">
                  <a:txBody>
                    <a:bodyPr/>
                    <a:lstStyle/>
                    <a:p>
                      <a:pPr>
                        <a:lnSpc>
                          <a:spcPct val="107000"/>
                        </a:lnSpc>
                        <a:spcAft>
                          <a:spcPts val="800"/>
                        </a:spcAft>
                        <a:buNone/>
                      </a:pPr>
                      <a:r>
                        <a:rPr lang="en-GB" sz="700" kern="100" baseline="30000" dirty="0">
                          <a:effectLst/>
                        </a:rPr>
                        <a:t>#</a:t>
                      </a:r>
                      <a:r>
                        <a:rPr lang="en-GB" sz="700" kern="100" dirty="0">
                          <a:effectLst/>
                        </a:rPr>
                        <a:t> Stress-related mental health conditions count all registered to have depression, anxiety, self-injury and eating disorders.</a:t>
                      </a:r>
                      <a:r>
                        <a:rPr lang="en-GB" sz="700" kern="100" baseline="30000" dirty="0">
                          <a:effectLst/>
                        </a:rPr>
                        <a:t> </a:t>
                      </a:r>
                      <a:r>
                        <a:rPr lang="en-GB" sz="700" kern="100" dirty="0">
                          <a:effectLst/>
                        </a:rPr>
                        <a:t>*Independent T-test and p-value assess “no SRMHC” vs “yes SRMHC” for boys and girls separately. **Independent T-test and p-value assess the mean age of boys and girls by SRMHC status. </a:t>
                      </a:r>
                      <a:endParaRPr lang="fo-FO"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hMerge="1">
                  <a:txBody>
                    <a:bodyPr/>
                    <a:lstStyle/>
                    <a:p>
                      <a:endParaRPr lang="fo-FO"/>
                    </a:p>
                  </a:txBody>
                  <a:tcPr/>
                </a:tc>
                <a:tc hMerge="1">
                  <a:txBody>
                    <a:bodyPr/>
                    <a:lstStyle/>
                    <a:p>
                      <a:endParaRPr lang="fo-FO"/>
                    </a:p>
                  </a:txBody>
                  <a:tcPr/>
                </a:tc>
                <a:tc hMerge="1">
                  <a:txBody>
                    <a:bodyPr/>
                    <a:lstStyle/>
                    <a:p>
                      <a:endParaRPr lang="fo-FO"/>
                    </a:p>
                  </a:txBody>
                  <a:tcPr/>
                </a:tc>
                <a:tc hMerge="1">
                  <a:txBody>
                    <a:bodyPr/>
                    <a:lstStyle/>
                    <a:p>
                      <a:endParaRPr lang="fo-FO"/>
                    </a:p>
                  </a:txBody>
                  <a:tcPr/>
                </a:tc>
                <a:tc hMerge="1">
                  <a:txBody>
                    <a:bodyPr/>
                    <a:lstStyle/>
                    <a:p>
                      <a:endParaRPr lang="fo-FO"/>
                    </a:p>
                  </a:txBody>
                  <a:tcPr/>
                </a:tc>
                <a:tc hMerge="1">
                  <a:txBody>
                    <a:bodyPr/>
                    <a:lstStyle/>
                    <a:p>
                      <a:endParaRPr lang="fo-FO"/>
                    </a:p>
                  </a:txBody>
                  <a:tcPr/>
                </a:tc>
                <a:tc hMerge="1">
                  <a:txBody>
                    <a:bodyPr/>
                    <a:lstStyle/>
                    <a:p>
                      <a:endParaRPr lang="fo-FO"/>
                    </a:p>
                  </a:txBody>
                  <a:tcPr/>
                </a:tc>
                <a:extLst>
                  <a:ext uri="{0D108BD9-81ED-4DB2-BD59-A6C34878D82A}">
                    <a16:rowId xmlns:a16="http://schemas.microsoft.com/office/drawing/2014/main" val="2581184998"/>
                  </a:ext>
                </a:extLst>
              </a:tr>
            </a:tbl>
          </a:graphicData>
        </a:graphic>
      </p:graphicFrame>
      <p:graphicFrame>
        <p:nvGraphicFramePr>
          <p:cNvPr id="11" name="Pladsholder til indhold 10">
            <a:extLst>
              <a:ext uri="{FF2B5EF4-FFF2-40B4-BE49-F238E27FC236}">
                <a16:creationId xmlns:a16="http://schemas.microsoft.com/office/drawing/2014/main" id="{1F4BCDC0-3A99-69A3-036E-1841DED4E152}"/>
              </a:ext>
            </a:extLst>
          </p:cNvPr>
          <p:cNvGraphicFramePr>
            <a:graphicFrameLocks noGrp="1"/>
          </p:cNvGraphicFramePr>
          <p:nvPr>
            <p:ph idx="1"/>
            <p:extLst>
              <p:ext uri="{D42A27DB-BD31-4B8C-83A1-F6EECF244321}">
                <p14:modId xmlns:p14="http://schemas.microsoft.com/office/powerpoint/2010/main" val="387251382"/>
              </p:ext>
            </p:extLst>
          </p:nvPr>
        </p:nvGraphicFramePr>
        <p:xfrm>
          <a:off x="457200" y="1417639"/>
          <a:ext cx="8229599" cy="2011361"/>
        </p:xfrm>
        <a:graphic>
          <a:graphicData uri="http://schemas.openxmlformats.org/drawingml/2006/table">
            <a:tbl>
              <a:tblPr firstRow="1" firstCol="1" bandRow="1">
                <a:tableStyleId>{5C22544A-7EE6-4342-B048-85BDC9FD1C3A}</a:tableStyleId>
              </a:tblPr>
              <a:tblGrid>
                <a:gridCol w="1155093">
                  <a:extLst>
                    <a:ext uri="{9D8B030D-6E8A-4147-A177-3AD203B41FA5}">
                      <a16:colId xmlns:a16="http://schemas.microsoft.com/office/drawing/2014/main" val="3170031185"/>
                    </a:ext>
                  </a:extLst>
                </a:gridCol>
                <a:gridCol w="1013463">
                  <a:extLst>
                    <a:ext uri="{9D8B030D-6E8A-4147-A177-3AD203B41FA5}">
                      <a16:colId xmlns:a16="http://schemas.microsoft.com/office/drawing/2014/main" val="1710099691"/>
                    </a:ext>
                  </a:extLst>
                </a:gridCol>
                <a:gridCol w="1034940">
                  <a:extLst>
                    <a:ext uri="{9D8B030D-6E8A-4147-A177-3AD203B41FA5}">
                      <a16:colId xmlns:a16="http://schemas.microsoft.com/office/drawing/2014/main" val="1883698965"/>
                    </a:ext>
                  </a:extLst>
                </a:gridCol>
                <a:gridCol w="1034940">
                  <a:extLst>
                    <a:ext uri="{9D8B030D-6E8A-4147-A177-3AD203B41FA5}">
                      <a16:colId xmlns:a16="http://schemas.microsoft.com/office/drawing/2014/main" val="3065684676"/>
                    </a:ext>
                  </a:extLst>
                </a:gridCol>
                <a:gridCol w="1003596">
                  <a:extLst>
                    <a:ext uri="{9D8B030D-6E8A-4147-A177-3AD203B41FA5}">
                      <a16:colId xmlns:a16="http://schemas.microsoft.com/office/drawing/2014/main" val="264108297"/>
                    </a:ext>
                  </a:extLst>
                </a:gridCol>
                <a:gridCol w="1024491">
                  <a:extLst>
                    <a:ext uri="{9D8B030D-6E8A-4147-A177-3AD203B41FA5}">
                      <a16:colId xmlns:a16="http://schemas.microsoft.com/office/drawing/2014/main" val="723061474"/>
                    </a:ext>
                  </a:extLst>
                </a:gridCol>
                <a:gridCol w="1024491">
                  <a:extLst>
                    <a:ext uri="{9D8B030D-6E8A-4147-A177-3AD203B41FA5}">
                      <a16:colId xmlns:a16="http://schemas.microsoft.com/office/drawing/2014/main" val="3453412822"/>
                    </a:ext>
                  </a:extLst>
                </a:gridCol>
                <a:gridCol w="938585">
                  <a:extLst>
                    <a:ext uri="{9D8B030D-6E8A-4147-A177-3AD203B41FA5}">
                      <a16:colId xmlns:a16="http://schemas.microsoft.com/office/drawing/2014/main" val="3422582378"/>
                    </a:ext>
                  </a:extLst>
                </a:gridCol>
              </a:tblGrid>
              <a:tr h="284275">
                <a:tc gridSpan="8">
                  <a:txBody>
                    <a:bodyPr/>
                    <a:lstStyle/>
                    <a:p>
                      <a:pPr>
                        <a:lnSpc>
                          <a:spcPct val="107000"/>
                        </a:lnSpc>
                        <a:spcAft>
                          <a:spcPts val="800"/>
                        </a:spcAft>
                        <a:buNone/>
                      </a:pPr>
                      <a:r>
                        <a:rPr lang="en-GB" sz="600" kern="100">
                          <a:effectLst/>
                        </a:rPr>
                        <a:t>Table 5. Autism</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55336" marR="55336" marT="0" marB="0"/>
                </a:tc>
                <a:tc hMerge="1">
                  <a:txBody>
                    <a:bodyPr/>
                    <a:lstStyle/>
                    <a:p>
                      <a:endParaRPr lang="fo-FO"/>
                    </a:p>
                  </a:txBody>
                  <a:tcPr/>
                </a:tc>
                <a:tc hMerge="1">
                  <a:txBody>
                    <a:bodyPr/>
                    <a:lstStyle/>
                    <a:p>
                      <a:endParaRPr lang="fo-FO"/>
                    </a:p>
                  </a:txBody>
                  <a:tcPr/>
                </a:tc>
                <a:tc hMerge="1">
                  <a:txBody>
                    <a:bodyPr/>
                    <a:lstStyle/>
                    <a:p>
                      <a:endParaRPr lang="fo-FO"/>
                    </a:p>
                  </a:txBody>
                  <a:tcPr/>
                </a:tc>
                <a:tc hMerge="1">
                  <a:txBody>
                    <a:bodyPr/>
                    <a:lstStyle/>
                    <a:p>
                      <a:endParaRPr lang="fo-FO"/>
                    </a:p>
                  </a:txBody>
                  <a:tcPr/>
                </a:tc>
                <a:tc hMerge="1">
                  <a:txBody>
                    <a:bodyPr/>
                    <a:lstStyle/>
                    <a:p>
                      <a:endParaRPr lang="fo-FO"/>
                    </a:p>
                  </a:txBody>
                  <a:tcPr/>
                </a:tc>
                <a:tc hMerge="1">
                  <a:txBody>
                    <a:bodyPr/>
                    <a:lstStyle/>
                    <a:p>
                      <a:endParaRPr lang="fo-FO"/>
                    </a:p>
                  </a:txBody>
                  <a:tcPr/>
                </a:tc>
                <a:tc hMerge="1">
                  <a:txBody>
                    <a:bodyPr/>
                    <a:lstStyle/>
                    <a:p>
                      <a:endParaRPr lang="fo-FO"/>
                    </a:p>
                  </a:txBody>
                  <a:tcPr/>
                </a:tc>
                <a:extLst>
                  <a:ext uri="{0D108BD9-81ED-4DB2-BD59-A6C34878D82A}">
                    <a16:rowId xmlns:a16="http://schemas.microsoft.com/office/drawing/2014/main" val="1890808560"/>
                  </a:ext>
                </a:extLst>
              </a:tr>
              <a:tr h="284275">
                <a:tc rowSpan="2">
                  <a:txBody>
                    <a:bodyPr/>
                    <a:lstStyle/>
                    <a:p>
                      <a:pPr>
                        <a:lnSpc>
                          <a:spcPct val="107000"/>
                        </a:lnSpc>
                        <a:spcAft>
                          <a:spcPts val="800"/>
                        </a:spcAft>
                        <a:buNone/>
                      </a:pPr>
                      <a:r>
                        <a:rPr lang="en-GB" sz="600" kern="100" dirty="0">
                          <a:effectLst/>
                        </a:rPr>
                        <a:t>Stress-related mental health conditions (SRMHC)</a:t>
                      </a:r>
                      <a:endParaRPr lang="fo-FO"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5336" marR="55336" marT="0" marB="0" anchor="ctr"/>
                </a:tc>
                <a:tc gridSpan="3">
                  <a:txBody>
                    <a:bodyPr/>
                    <a:lstStyle/>
                    <a:p>
                      <a:pPr algn="ctr">
                        <a:lnSpc>
                          <a:spcPct val="107000"/>
                        </a:lnSpc>
                        <a:spcAft>
                          <a:spcPts val="800"/>
                        </a:spcAft>
                        <a:buNone/>
                      </a:pPr>
                      <a:r>
                        <a:rPr lang="en-GB" sz="700" kern="100" dirty="0">
                          <a:effectLst/>
                        </a:rPr>
                        <a:t>Girls (N=102</a:t>
                      </a:r>
                      <a:r>
                        <a:rPr lang="en-GB" sz="600" kern="100" dirty="0">
                          <a:effectLst/>
                        </a:rPr>
                        <a:t>)</a:t>
                      </a:r>
                      <a:endParaRPr lang="fo-FO"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5336" marR="55336" marT="0" marB="0" anchor="ctr"/>
                </a:tc>
                <a:tc hMerge="1">
                  <a:txBody>
                    <a:bodyPr/>
                    <a:lstStyle/>
                    <a:p>
                      <a:endParaRPr lang="fo-FO"/>
                    </a:p>
                  </a:txBody>
                  <a:tcPr/>
                </a:tc>
                <a:tc hMerge="1">
                  <a:txBody>
                    <a:bodyPr/>
                    <a:lstStyle/>
                    <a:p>
                      <a:endParaRPr lang="fo-FO"/>
                    </a:p>
                  </a:txBody>
                  <a:tcPr/>
                </a:tc>
                <a:tc gridSpan="3">
                  <a:txBody>
                    <a:bodyPr/>
                    <a:lstStyle/>
                    <a:p>
                      <a:pPr algn="ctr">
                        <a:lnSpc>
                          <a:spcPct val="107000"/>
                        </a:lnSpc>
                        <a:spcAft>
                          <a:spcPts val="800"/>
                        </a:spcAft>
                        <a:buNone/>
                      </a:pPr>
                      <a:r>
                        <a:rPr lang="en-GB" sz="700" kern="100" dirty="0">
                          <a:effectLst/>
                        </a:rPr>
                        <a:t>Boys (N=180)</a:t>
                      </a:r>
                      <a:endParaRPr lang="fo-FO" sz="7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5336" marR="55336" marT="0" marB="0" anchor="ctr"/>
                </a:tc>
                <a:tc hMerge="1">
                  <a:txBody>
                    <a:bodyPr/>
                    <a:lstStyle/>
                    <a:p>
                      <a:endParaRPr lang="fo-FO"/>
                    </a:p>
                  </a:txBody>
                  <a:tcPr/>
                </a:tc>
                <a:tc hMerge="1">
                  <a:txBody>
                    <a:bodyPr/>
                    <a:lstStyle/>
                    <a:p>
                      <a:endParaRPr lang="fo-FO"/>
                    </a:p>
                  </a:txBody>
                  <a:tcPr/>
                </a:tc>
                <a:tc>
                  <a:txBody>
                    <a:bodyPr/>
                    <a:lstStyle/>
                    <a:p>
                      <a:pPr algn="ctr">
                        <a:lnSpc>
                          <a:spcPct val="107000"/>
                        </a:lnSpc>
                        <a:spcAft>
                          <a:spcPts val="800"/>
                        </a:spcAft>
                        <a:buNone/>
                      </a:pPr>
                      <a:r>
                        <a:rPr lang="en-GB" sz="700" kern="100" dirty="0">
                          <a:effectLst/>
                        </a:rPr>
                        <a:t>Total (N=282)</a:t>
                      </a:r>
                      <a:endParaRPr lang="fo-FO" sz="7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5336" marR="55336" marT="0" marB="0" anchor="ctr"/>
                </a:tc>
                <a:extLst>
                  <a:ext uri="{0D108BD9-81ED-4DB2-BD59-A6C34878D82A}">
                    <a16:rowId xmlns:a16="http://schemas.microsoft.com/office/drawing/2014/main" val="2948389061"/>
                  </a:ext>
                </a:extLst>
              </a:tr>
              <a:tr h="294992">
                <a:tc vMerge="1">
                  <a:txBody>
                    <a:bodyPr/>
                    <a:lstStyle/>
                    <a:p>
                      <a:endParaRPr lang="fo-FO"/>
                    </a:p>
                  </a:txBody>
                  <a:tcPr/>
                </a:tc>
                <a:tc>
                  <a:txBody>
                    <a:bodyPr/>
                    <a:lstStyle/>
                    <a:p>
                      <a:pPr algn="ctr">
                        <a:lnSpc>
                          <a:spcPct val="107000"/>
                        </a:lnSpc>
                        <a:spcAft>
                          <a:spcPts val="800"/>
                        </a:spcAft>
                        <a:buNone/>
                      </a:pPr>
                      <a:r>
                        <a:rPr lang="en-GB" sz="700" kern="100">
                          <a:effectLst/>
                        </a:rPr>
                        <a:t>n</a:t>
                      </a:r>
                      <a:endParaRPr lang="fo-FO" sz="700" kern="100">
                        <a:effectLst/>
                        <a:latin typeface="Aptos" panose="020B0004020202020204" pitchFamily="34" charset="0"/>
                        <a:ea typeface="Aptos" panose="020B0004020202020204" pitchFamily="34" charset="0"/>
                        <a:cs typeface="Times New Roman" panose="02020603050405020304" pitchFamily="18" charset="0"/>
                      </a:endParaRPr>
                    </a:p>
                  </a:txBody>
                  <a:tcPr marL="55336" marR="55336" marT="0" marB="0" anchor="ctr"/>
                </a:tc>
                <a:tc>
                  <a:txBody>
                    <a:bodyPr/>
                    <a:lstStyle/>
                    <a:p>
                      <a:pPr algn="ctr">
                        <a:lnSpc>
                          <a:spcPct val="107000"/>
                        </a:lnSpc>
                        <a:spcAft>
                          <a:spcPts val="800"/>
                        </a:spcAft>
                        <a:buNone/>
                      </a:pPr>
                      <a:r>
                        <a:rPr lang="en-GB" sz="700" kern="100" dirty="0">
                          <a:effectLst/>
                        </a:rPr>
                        <a:t>Mean age (95% CI)</a:t>
                      </a:r>
                      <a:endParaRPr lang="fo-FO" sz="7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5336" marR="55336" marT="0" marB="0" anchor="ctr"/>
                </a:tc>
                <a:tc>
                  <a:txBody>
                    <a:bodyPr/>
                    <a:lstStyle/>
                    <a:p>
                      <a:pPr algn="ctr">
                        <a:lnSpc>
                          <a:spcPct val="107000"/>
                        </a:lnSpc>
                        <a:spcAft>
                          <a:spcPts val="800"/>
                        </a:spcAft>
                        <a:buNone/>
                      </a:pPr>
                      <a:r>
                        <a:rPr lang="en-GB" sz="700" kern="100">
                          <a:effectLst/>
                        </a:rPr>
                        <a:t>P-value</a:t>
                      </a:r>
                      <a:endParaRPr lang="fo-FO" sz="700" kern="100">
                        <a:effectLst/>
                        <a:latin typeface="Aptos" panose="020B0004020202020204" pitchFamily="34" charset="0"/>
                        <a:ea typeface="Aptos" panose="020B0004020202020204" pitchFamily="34" charset="0"/>
                        <a:cs typeface="Times New Roman" panose="02020603050405020304" pitchFamily="18" charset="0"/>
                      </a:endParaRPr>
                    </a:p>
                  </a:txBody>
                  <a:tcPr marL="55336" marR="55336" marT="0" marB="0" anchor="ctr"/>
                </a:tc>
                <a:tc>
                  <a:txBody>
                    <a:bodyPr/>
                    <a:lstStyle/>
                    <a:p>
                      <a:pPr algn="ctr">
                        <a:lnSpc>
                          <a:spcPct val="107000"/>
                        </a:lnSpc>
                        <a:spcAft>
                          <a:spcPts val="800"/>
                        </a:spcAft>
                        <a:buNone/>
                      </a:pPr>
                      <a:r>
                        <a:rPr lang="en-GB" sz="700" kern="100">
                          <a:effectLst/>
                        </a:rPr>
                        <a:t>n</a:t>
                      </a:r>
                      <a:endParaRPr lang="fo-FO" sz="700" kern="100">
                        <a:effectLst/>
                        <a:latin typeface="Aptos" panose="020B0004020202020204" pitchFamily="34" charset="0"/>
                        <a:ea typeface="Aptos" panose="020B0004020202020204" pitchFamily="34" charset="0"/>
                        <a:cs typeface="Times New Roman" panose="02020603050405020304" pitchFamily="18" charset="0"/>
                      </a:endParaRPr>
                    </a:p>
                  </a:txBody>
                  <a:tcPr marL="55336" marR="55336" marT="0" marB="0" anchor="ctr"/>
                </a:tc>
                <a:tc>
                  <a:txBody>
                    <a:bodyPr/>
                    <a:lstStyle/>
                    <a:p>
                      <a:pPr algn="ctr">
                        <a:lnSpc>
                          <a:spcPct val="107000"/>
                        </a:lnSpc>
                        <a:spcAft>
                          <a:spcPts val="800"/>
                        </a:spcAft>
                        <a:buNone/>
                      </a:pPr>
                      <a:r>
                        <a:rPr lang="en-GB" sz="700" kern="100">
                          <a:effectLst/>
                        </a:rPr>
                        <a:t>Mean age (95% CI)</a:t>
                      </a:r>
                      <a:endParaRPr lang="fo-FO" sz="700" kern="100">
                        <a:effectLst/>
                        <a:latin typeface="Aptos" panose="020B0004020202020204" pitchFamily="34" charset="0"/>
                        <a:ea typeface="Aptos" panose="020B0004020202020204" pitchFamily="34" charset="0"/>
                        <a:cs typeface="Times New Roman" panose="02020603050405020304" pitchFamily="18" charset="0"/>
                      </a:endParaRPr>
                    </a:p>
                  </a:txBody>
                  <a:tcPr marL="55336" marR="55336" marT="0" marB="0" anchor="ctr"/>
                </a:tc>
                <a:tc>
                  <a:txBody>
                    <a:bodyPr/>
                    <a:lstStyle/>
                    <a:p>
                      <a:pPr algn="ctr">
                        <a:lnSpc>
                          <a:spcPct val="107000"/>
                        </a:lnSpc>
                        <a:spcAft>
                          <a:spcPts val="800"/>
                        </a:spcAft>
                        <a:buNone/>
                      </a:pPr>
                      <a:r>
                        <a:rPr lang="en-GB" sz="700" kern="100" dirty="0">
                          <a:effectLst/>
                        </a:rPr>
                        <a:t>P-value</a:t>
                      </a:r>
                      <a:endParaRPr lang="fo-FO" sz="7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5336" marR="55336" marT="0" marB="0" anchor="ctr"/>
                </a:tc>
                <a:tc>
                  <a:txBody>
                    <a:bodyPr/>
                    <a:lstStyle/>
                    <a:p>
                      <a:pPr algn="ctr">
                        <a:lnSpc>
                          <a:spcPct val="107000"/>
                        </a:lnSpc>
                        <a:spcAft>
                          <a:spcPts val="800"/>
                        </a:spcAft>
                        <a:buNone/>
                      </a:pPr>
                      <a:endParaRPr lang="fo-FO"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5336" marR="55336" marT="0" marB="0" anchor="ctr"/>
                </a:tc>
                <a:extLst>
                  <a:ext uri="{0D108BD9-81ED-4DB2-BD59-A6C34878D82A}">
                    <a16:rowId xmlns:a16="http://schemas.microsoft.com/office/drawing/2014/main" val="3801615909"/>
                  </a:ext>
                </a:extLst>
              </a:tr>
              <a:tr h="284275">
                <a:tc>
                  <a:txBody>
                    <a:bodyPr/>
                    <a:lstStyle/>
                    <a:p>
                      <a:pPr>
                        <a:lnSpc>
                          <a:spcPct val="107000"/>
                        </a:lnSpc>
                        <a:spcAft>
                          <a:spcPts val="800"/>
                        </a:spcAft>
                        <a:buNone/>
                      </a:pPr>
                      <a:r>
                        <a:rPr lang="en-GB" sz="600" kern="100">
                          <a:effectLst/>
                        </a:rPr>
                        <a:t>No SRMHC</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55336" marR="55336" marT="0" marB="0" anchor="ctr"/>
                </a:tc>
                <a:tc>
                  <a:txBody>
                    <a:bodyPr/>
                    <a:lstStyle/>
                    <a:p>
                      <a:pPr algn="ctr">
                        <a:lnSpc>
                          <a:spcPct val="107000"/>
                        </a:lnSpc>
                        <a:spcAft>
                          <a:spcPts val="800"/>
                        </a:spcAft>
                        <a:buNone/>
                      </a:pPr>
                      <a:r>
                        <a:rPr lang="en-GB" sz="700" kern="100" dirty="0">
                          <a:effectLst/>
                        </a:rPr>
                        <a:t>71</a:t>
                      </a:r>
                      <a:endParaRPr lang="fo-FO" sz="7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5336" marR="55336" marT="0" marB="0" anchor="ctr"/>
                </a:tc>
                <a:tc>
                  <a:txBody>
                    <a:bodyPr/>
                    <a:lstStyle/>
                    <a:p>
                      <a:pPr algn="ctr">
                        <a:lnSpc>
                          <a:spcPct val="107000"/>
                        </a:lnSpc>
                        <a:spcAft>
                          <a:spcPts val="800"/>
                        </a:spcAft>
                        <a:buNone/>
                      </a:pPr>
                      <a:r>
                        <a:rPr lang="en-GB" sz="700" kern="100">
                          <a:effectLst/>
                        </a:rPr>
                        <a:t>10,9 (10,1;11,7)</a:t>
                      </a:r>
                      <a:endParaRPr lang="fo-FO" sz="700" kern="100">
                        <a:effectLst/>
                        <a:latin typeface="Aptos" panose="020B0004020202020204" pitchFamily="34" charset="0"/>
                        <a:ea typeface="Aptos" panose="020B0004020202020204" pitchFamily="34" charset="0"/>
                        <a:cs typeface="Times New Roman" panose="02020603050405020304" pitchFamily="18" charset="0"/>
                      </a:endParaRPr>
                    </a:p>
                  </a:txBody>
                  <a:tcPr marL="55336" marR="55336" marT="0" marB="0" anchor="ctr"/>
                </a:tc>
                <a:tc rowSpan="2">
                  <a:txBody>
                    <a:bodyPr/>
                    <a:lstStyle/>
                    <a:p>
                      <a:pPr algn="ctr">
                        <a:lnSpc>
                          <a:spcPct val="107000"/>
                        </a:lnSpc>
                        <a:spcAft>
                          <a:spcPts val="800"/>
                        </a:spcAft>
                        <a:buNone/>
                      </a:pPr>
                      <a:r>
                        <a:rPr lang="en-GB" sz="700" kern="100" dirty="0">
                          <a:effectLst/>
                        </a:rPr>
                        <a:t>&lt;0,001*</a:t>
                      </a:r>
                      <a:endParaRPr lang="fo-FO" sz="7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5336" marR="55336" marT="0" marB="0" anchor="ctr"/>
                </a:tc>
                <a:tc>
                  <a:txBody>
                    <a:bodyPr/>
                    <a:lstStyle/>
                    <a:p>
                      <a:pPr algn="ctr">
                        <a:lnSpc>
                          <a:spcPct val="107000"/>
                        </a:lnSpc>
                        <a:spcAft>
                          <a:spcPts val="800"/>
                        </a:spcAft>
                        <a:buNone/>
                      </a:pPr>
                      <a:r>
                        <a:rPr lang="en-GB" sz="700" kern="100">
                          <a:effectLst/>
                        </a:rPr>
                        <a:t>166</a:t>
                      </a:r>
                      <a:endParaRPr lang="fo-FO" sz="700" kern="100">
                        <a:effectLst/>
                        <a:latin typeface="Aptos" panose="020B0004020202020204" pitchFamily="34" charset="0"/>
                        <a:ea typeface="Aptos" panose="020B0004020202020204" pitchFamily="34" charset="0"/>
                        <a:cs typeface="Times New Roman" panose="02020603050405020304" pitchFamily="18" charset="0"/>
                      </a:endParaRPr>
                    </a:p>
                  </a:txBody>
                  <a:tcPr marL="55336" marR="55336" marT="0" marB="0" anchor="ctr"/>
                </a:tc>
                <a:tc>
                  <a:txBody>
                    <a:bodyPr/>
                    <a:lstStyle/>
                    <a:p>
                      <a:pPr algn="ctr">
                        <a:lnSpc>
                          <a:spcPct val="107000"/>
                        </a:lnSpc>
                        <a:spcAft>
                          <a:spcPts val="800"/>
                        </a:spcAft>
                        <a:buNone/>
                      </a:pPr>
                      <a:r>
                        <a:rPr lang="en-GB" sz="700" kern="100">
                          <a:effectLst/>
                        </a:rPr>
                        <a:t>8,7 (8,2;9,2)</a:t>
                      </a:r>
                      <a:endParaRPr lang="fo-FO" sz="700" kern="100">
                        <a:effectLst/>
                        <a:latin typeface="Aptos" panose="020B0004020202020204" pitchFamily="34" charset="0"/>
                        <a:ea typeface="Aptos" panose="020B0004020202020204" pitchFamily="34" charset="0"/>
                        <a:cs typeface="Times New Roman" panose="02020603050405020304" pitchFamily="18" charset="0"/>
                      </a:endParaRPr>
                    </a:p>
                  </a:txBody>
                  <a:tcPr marL="55336" marR="55336" marT="0" marB="0" anchor="ctr"/>
                </a:tc>
                <a:tc rowSpan="2">
                  <a:txBody>
                    <a:bodyPr/>
                    <a:lstStyle/>
                    <a:p>
                      <a:pPr algn="ctr">
                        <a:lnSpc>
                          <a:spcPct val="107000"/>
                        </a:lnSpc>
                        <a:spcAft>
                          <a:spcPts val="800"/>
                        </a:spcAft>
                        <a:buNone/>
                      </a:pPr>
                      <a:r>
                        <a:rPr lang="en-GB" sz="700" kern="100" dirty="0">
                          <a:effectLst/>
                        </a:rPr>
                        <a:t>&lt;0,001*</a:t>
                      </a:r>
                      <a:endParaRPr lang="fo-FO" sz="7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5336" marR="55336" marT="0" marB="0" anchor="ctr"/>
                </a:tc>
                <a:tc>
                  <a:txBody>
                    <a:bodyPr/>
                    <a:lstStyle/>
                    <a:p>
                      <a:pPr algn="ctr">
                        <a:lnSpc>
                          <a:spcPct val="107000"/>
                        </a:lnSpc>
                        <a:spcAft>
                          <a:spcPts val="800"/>
                        </a:spcAft>
                        <a:buNone/>
                      </a:pPr>
                      <a:endParaRPr lang="fo-FO"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5336" marR="55336" marT="0" marB="0" anchor="ctr"/>
                </a:tc>
                <a:extLst>
                  <a:ext uri="{0D108BD9-81ED-4DB2-BD59-A6C34878D82A}">
                    <a16:rowId xmlns:a16="http://schemas.microsoft.com/office/drawing/2014/main" val="2280447374"/>
                  </a:ext>
                </a:extLst>
              </a:tr>
              <a:tr h="284275">
                <a:tc>
                  <a:txBody>
                    <a:bodyPr/>
                    <a:lstStyle/>
                    <a:p>
                      <a:pPr>
                        <a:lnSpc>
                          <a:spcPct val="107000"/>
                        </a:lnSpc>
                        <a:spcAft>
                          <a:spcPts val="800"/>
                        </a:spcAft>
                        <a:buNone/>
                      </a:pPr>
                      <a:r>
                        <a:rPr lang="en-GB" sz="600" kern="100">
                          <a:effectLst/>
                        </a:rPr>
                        <a:t>Yes SRMHC</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55336" marR="55336" marT="0" marB="0" anchor="ctr"/>
                </a:tc>
                <a:tc>
                  <a:txBody>
                    <a:bodyPr/>
                    <a:lstStyle/>
                    <a:p>
                      <a:pPr algn="ctr">
                        <a:lnSpc>
                          <a:spcPct val="107000"/>
                        </a:lnSpc>
                        <a:spcAft>
                          <a:spcPts val="800"/>
                        </a:spcAft>
                        <a:buNone/>
                      </a:pPr>
                      <a:r>
                        <a:rPr lang="en-GB" sz="700" kern="100" dirty="0">
                          <a:effectLst/>
                        </a:rPr>
                        <a:t>31</a:t>
                      </a:r>
                      <a:endParaRPr lang="fo-FO" sz="7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5336" marR="55336" marT="0" marB="0" anchor="ctr"/>
                </a:tc>
                <a:tc>
                  <a:txBody>
                    <a:bodyPr/>
                    <a:lstStyle/>
                    <a:p>
                      <a:pPr algn="ctr">
                        <a:lnSpc>
                          <a:spcPct val="107000"/>
                        </a:lnSpc>
                        <a:spcAft>
                          <a:spcPts val="800"/>
                        </a:spcAft>
                        <a:buNone/>
                      </a:pPr>
                      <a:r>
                        <a:rPr lang="en-GB" sz="700" kern="100" dirty="0">
                          <a:effectLst/>
                        </a:rPr>
                        <a:t>15,0 (14,4;15,7)</a:t>
                      </a:r>
                      <a:endParaRPr lang="fo-FO" sz="7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5336" marR="55336" marT="0" marB="0" anchor="ctr"/>
                </a:tc>
                <a:tc vMerge="1">
                  <a:txBody>
                    <a:bodyPr/>
                    <a:lstStyle/>
                    <a:p>
                      <a:endParaRPr lang="fo-FO"/>
                    </a:p>
                  </a:txBody>
                  <a:tcPr/>
                </a:tc>
                <a:tc>
                  <a:txBody>
                    <a:bodyPr/>
                    <a:lstStyle/>
                    <a:p>
                      <a:pPr algn="ctr">
                        <a:lnSpc>
                          <a:spcPct val="107000"/>
                        </a:lnSpc>
                        <a:spcAft>
                          <a:spcPts val="800"/>
                        </a:spcAft>
                        <a:buNone/>
                      </a:pPr>
                      <a:r>
                        <a:rPr lang="en-GB" sz="700" kern="100">
                          <a:effectLst/>
                        </a:rPr>
                        <a:t>14</a:t>
                      </a:r>
                      <a:endParaRPr lang="fo-FO" sz="700" kern="100">
                        <a:effectLst/>
                        <a:latin typeface="Aptos" panose="020B0004020202020204" pitchFamily="34" charset="0"/>
                        <a:ea typeface="Aptos" panose="020B0004020202020204" pitchFamily="34" charset="0"/>
                        <a:cs typeface="Times New Roman" panose="02020603050405020304" pitchFamily="18" charset="0"/>
                      </a:endParaRPr>
                    </a:p>
                  </a:txBody>
                  <a:tcPr marL="55336" marR="55336" marT="0" marB="0" anchor="ctr"/>
                </a:tc>
                <a:tc>
                  <a:txBody>
                    <a:bodyPr/>
                    <a:lstStyle/>
                    <a:p>
                      <a:pPr algn="ctr">
                        <a:lnSpc>
                          <a:spcPct val="107000"/>
                        </a:lnSpc>
                        <a:spcAft>
                          <a:spcPts val="800"/>
                        </a:spcAft>
                        <a:buNone/>
                      </a:pPr>
                      <a:r>
                        <a:rPr lang="en-GB" sz="700" kern="100" dirty="0">
                          <a:effectLst/>
                        </a:rPr>
                        <a:t>12,3 (10,4;14,1)</a:t>
                      </a:r>
                      <a:endParaRPr lang="fo-FO" sz="7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5336" marR="55336" marT="0" marB="0" anchor="ctr"/>
                </a:tc>
                <a:tc vMerge="1">
                  <a:txBody>
                    <a:bodyPr/>
                    <a:lstStyle/>
                    <a:p>
                      <a:endParaRPr lang="fo-FO"/>
                    </a:p>
                  </a:txBody>
                  <a:tcPr/>
                </a:tc>
                <a:tc>
                  <a:txBody>
                    <a:bodyPr/>
                    <a:lstStyle/>
                    <a:p>
                      <a:pPr algn="ctr">
                        <a:lnSpc>
                          <a:spcPct val="107000"/>
                        </a:lnSpc>
                        <a:spcAft>
                          <a:spcPts val="800"/>
                        </a:spcAft>
                        <a:buNone/>
                      </a:pPr>
                      <a:endParaRPr lang="fo-FO"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5336" marR="55336" marT="0" marB="0" anchor="ctr"/>
                </a:tc>
                <a:extLst>
                  <a:ext uri="{0D108BD9-81ED-4DB2-BD59-A6C34878D82A}">
                    <a16:rowId xmlns:a16="http://schemas.microsoft.com/office/drawing/2014/main" val="2051373924"/>
                  </a:ext>
                </a:extLst>
              </a:tr>
              <a:tr h="579269">
                <a:tc gridSpan="8">
                  <a:txBody>
                    <a:bodyPr/>
                    <a:lstStyle/>
                    <a:p>
                      <a:pPr>
                        <a:lnSpc>
                          <a:spcPct val="107000"/>
                        </a:lnSpc>
                        <a:spcAft>
                          <a:spcPts val="800"/>
                        </a:spcAft>
                        <a:buNone/>
                      </a:pPr>
                      <a:r>
                        <a:rPr lang="en-GB" sz="600" kern="100" baseline="30000" dirty="0">
                          <a:effectLst/>
                        </a:rPr>
                        <a:t>#</a:t>
                      </a:r>
                      <a:r>
                        <a:rPr lang="en-GB" sz="600" kern="100" dirty="0">
                          <a:effectLst/>
                        </a:rPr>
                        <a:t> Stress-related mental health conditions count all registered to have depression, anxiety, self-injury and eating disorders.</a:t>
                      </a:r>
                      <a:r>
                        <a:rPr lang="en-GB" sz="600" kern="100" baseline="30000" dirty="0">
                          <a:effectLst/>
                        </a:rPr>
                        <a:t> </a:t>
                      </a:r>
                      <a:r>
                        <a:rPr lang="en-GB" sz="600" kern="100" dirty="0">
                          <a:effectLst/>
                        </a:rPr>
                        <a:t>*Independent T-test and p-value assess “no SRMHC” vs “yes SRMHC” for boys and girls separately. **Independent T-test and p-value assess the mean age of boys and girls by SRMHC status. </a:t>
                      </a:r>
                      <a:endParaRPr lang="fo-FO"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5336" marR="55336" marT="0" marB="0"/>
                </a:tc>
                <a:tc hMerge="1">
                  <a:txBody>
                    <a:bodyPr/>
                    <a:lstStyle/>
                    <a:p>
                      <a:endParaRPr lang="fo-FO"/>
                    </a:p>
                  </a:txBody>
                  <a:tcPr/>
                </a:tc>
                <a:tc hMerge="1">
                  <a:txBody>
                    <a:bodyPr/>
                    <a:lstStyle/>
                    <a:p>
                      <a:endParaRPr lang="fo-FO"/>
                    </a:p>
                  </a:txBody>
                  <a:tcPr/>
                </a:tc>
                <a:tc hMerge="1">
                  <a:txBody>
                    <a:bodyPr/>
                    <a:lstStyle/>
                    <a:p>
                      <a:endParaRPr lang="fo-FO"/>
                    </a:p>
                  </a:txBody>
                  <a:tcPr/>
                </a:tc>
                <a:tc hMerge="1">
                  <a:txBody>
                    <a:bodyPr/>
                    <a:lstStyle/>
                    <a:p>
                      <a:endParaRPr lang="fo-FO"/>
                    </a:p>
                  </a:txBody>
                  <a:tcPr/>
                </a:tc>
                <a:tc hMerge="1">
                  <a:txBody>
                    <a:bodyPr/>
                    <a:lstStyle/>
                    <a:p>
                      <a:endParaRPr lang="fo-FO"/>
                    </a:p>
                  </a:txBody>
                  <a:tcPr/>
                </a:tc>
                <a:tc hMerge="1">
                  <a:txBody>
                    <a:bodyPr/>
                    <a:lstStyle/>
                    <a:p>
                      <a:endParaRPr lang="fo-FO"/>
                    </a:p>
                  </a:txBody>
                  <a:tcPr/>
                </a:tc>
                <a:tc hMerge="1">
                  <a:txBody>
                    <a:bodyPr/>
                    <a:lstStyle/>
                    <a:p>
                      <a:endParaRPr lang="fo-FO"/>
                    </a:p>
                  </a:txBody>
                  <a:tcPr/>
                </a:tc>
                <a:extLst>
                  <a:ext uri="{0D108BD9-81ED-4DB2-BD59-A6C34878D82A}">
                    <a16:rowId xmlns:a16="http://schemas.microsoft.com/office/drawing/2014/main" val="3012205644"/>
                  </a:ext>
                </a:extLst>
              </a:tr>
            </a:tbl>
          </a:graphicData>
        </a:graphic>
      </p:graphicFrame>
    </p:spTree>
    <p:extLst>
      <p:ext uri="{BB962C8B-B14F-4D97-AF65-F5344CB8AC3E}">
        <p14:creationId xmlns:p14="http://schemas.microsoft.com/office/powerpoint/2010/main" val="785338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460CBD-9A34-FDF1-5511-98664E297621}"/>
              </a:ext>
            </a:extLst>
          </p:cNvPr>
          <p:cNvSpPr>
            <a:spLocks noGrp="1"/>
          </p:cNvSpPr>
          <p:nvPr>
            <p:ph type="title"/>
          </p:nvPr>
        </p:nvSpPr>
        <p:spPr/>
        <p:txBody>
          <a:bodyPr/>
          <a:lstStyle/>
          <a:p>
            <a:r>
              <a:rPr lang="fo-FO" sz="2400" dirty="0">
                <a:latin typeface="Times New Roman" panose="02020603050405020304" pitchFamily="18" charset="0"/>
                <a:cs typeface="Times New Roman" panose="02020603050405020304" pitchFamily="18" charset="0"/>
              </a:rPr>
              <a:t>Genturnar vóru serliga útsettar fyri sálarsjúku, samanborið við dreingirnar. Tær vóru eisini seinni staðfestar við Autismu/ADHD</a:t>
            </a:r>
          </a:p>
        </p:txBody>
      </p:sp>
      <p:sp>
        <p:nvSpPr>
          <p:cNvPr id="3" name="Pladsholder til indhold 2">
            <a:extLst>
              <a:ext uri="{FF2B5EF4-FFF2-40B4-BE49-F238E27FC236}">
                <a16:creationId xmlns:a16="http://schemas.microsoft.com/office/drawing/2014/main" id="{DBD2275D-331F-F4C3-D300-C9C2D3631C1A}"/>
              </a:ext>
            </a:extLst>
          </p:cNvPr>
          <p:cNvSpPr>
            <a:spLocks noGrp="1"/>
          </p:cNvSpPr>
          <p:nvPr>
            <p:ph idx="1"/>
          </p:nvPr>
        </p:nvSpPr>
        <p:spPr/>
        <p:txBody>
          <a:bodyPr/>
          <a:lstStyle/>
          <a:p>
            <a:r>
              <a:rPr lang="fo-FO" dirty="0">
                <a:solidFill>
                  <a:schemeClr val="tx2"/>
                </a:solidFill>
                <a:latin typeface="Times New Roman" panose="02020603050405020304" pitchFamily="18" charset="0"/>
                <a:cs typeface="Times New Roman" panose="02020603050405020304" pitchFamily="18" charset="0"/>
              </a:rPr>
              <a:t>Tá hesir munir á miðalaldri fyri diagnosu og sálarsjúkur vórðu kannaðir nærri, sýndust munirnir á sálarsjúkum at vera serliga týðiligir hjá gentum: </a:t>
            </a:r>
          </a:p>
          <a:p>
            <a:r>
              <a:rPr lang="fo-FO" dirty="0">
                <a:solidFill>
                  <a:schemeClr val="tx2"/>
                </a:solidFill>
                <a:latin typeface="Times New Roman" panose="02020603050405020304" pitchFamily="18" charset="0"/>
                <a:cs typeface="Times New Roman" panose="02020603050405020304" pitchFamily="18" charset="0"/>
              </a:rPr>
              <a:t>Av teimum 102 gentunum, ið høvdu fingið Autismu diagnosuna, høvdu 31 gentur (30,4 %) eisini sálarsjúku, samanborið við 14 dreingir (7,8 %) av teimum 180 dreingjunum við Autismu. </a:t>
            </a:r>
          </a:p>
          <a:p>
            <a:r>
              <a:rPr lang="fo-FO" dirty="0">
                <a:solidFill>
                  <a:schemeClr val="tx2"/>
                </a:solidFill>
                <a:latin typeface="Times New Roman" panose="02020603050405020304" pitchFamily="18" charset="0"/>
                <a:cs typeface="Times New Roman" panose="02020603050405020304" pitchFamily="18" charset="0"/>
              </a:rPr>
              <a:t>Á sama hátt vóru 25 gentur (26,6 %) av teimum 94 gentunum við ADHD skrásettar við sálarsjúku, samanborið við 19 dreingir (10%) av teimum 190 dreingjunum við ADHD. </a:t>
            </a:r>
          </a:p>
        </p:txBody>
      </p:sp>
    </p:spTree>
    <p:extLst>
      <p:ext uri="{BB962C8B-B14F-4D97-AF65-F5344CB8AC3E}">
        <p14:creationId xmlns:p14="http://schemas.microsoft.com/office/powerpoint/2010/main" val="3721180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6D76FA-28F0-4C82-8CAF-E581D800D6A1}"/>
              </a:ext>
            </a:extLst>
          </p:cNvPr>
          <p:cNvSpPr>
            <a:spLocks noGrp="1"/>
          </p:cNvSpPr>
          <p:nvPr>
            <p:ph type="title"/>
          </p:nvPr>
        </p:nvSpPr>
        <p:spPr/>
        <p:txBody>
          <a:bodyPr/>
          <a:lstStyle/>
          <a:p>
            <a:r>
              <a:rPr lang="fo-FO" sz="2800" dirty="0">
                <a:latin typeface="Times New Roman" panose="02020603050405020304" pitchFamily="18" charset="0"/>
                <a:cs typeface="Times New Roman" panose="02020603050405020304" pitchFamily="18" charset="0"/>
              </a:rPr>
              <a:t>Innihald</a:t>
            </a:r>
          </a:p>
        </p:txBody>
      </p:sp>
      <p:sp>
        <p:nvSpPr>
          <p:cNvPr id="3" name="Pladsholder til indhold 2">
            <a:extLst>
              <a:ext uri="{FF2B5EF4-FFF2-40B4-BE49-F238E27FC236}">
                <a16:creationId xmlns:a16="http://schemas.microsoft.com/office/drawing/2014/main" id="{20EBD636-0E6C-DB4B-8EC4-0BB40D3D8BB3}"/>
              </a:ext>
            </a:extLst>
          </p:cNvPr>
          <p:cNvSpPr>
            <a:spLocks noGrp="1"/>
          </p:cNvSpPr>
          <p:nvPr>
            <p:ph idx="1"/>
          </p:nvPr>
        </p:nvSpPr>
        <p:spPr/>
        <p:txBody>
          <a:bodyPr/>
          <a:lstStyle/>
          <a:p>
            <a:r>
              <a:rPr lang="fo-FO" dirty="0">
                <a:latin typeface="Times New Roman" panose="02020603050405020304" pitchFamily="18" charset="0"/>
                <a:cs typeface="Times New Roman" panose="02020603050405020304" pitchFamily="18" charset="0"/>
              </a:rPr>
              <a:t>Hvat er ADHD og autisma sambært WHO, </a:t>
            </a:r>
            <a:r>
              <a:rPr lang="fo-FO" dirty="0" err="1">
                <a:latin typeface="Times New Roman" panose="02020603050405020304" pitchFamily="18" charset="0"/>
                <a:cs typeface="Times New Roman" panose="02020603050405020304" pitchFamily="18" charset="0"/>
              </a:rPr>
              <a:t>ICD10</a:t>
            </a:r>
            <a:r>
              <a:rPr lang="fo-FO" dirty="0">
                <a:latin typeface="Times New Roman" panose="02020603050405020304" pitchFamily="18" charset="0"/>
                <a:cs typeface="Times New Roman" panose="02020603050405020304" pitchFamily="18" charset="0"/>
              </a:rPr>
              <a:t> </a:t>
            </a:r>
            <a:endParaRPr lang="fo-FO" sz="1800" dirty="0">
              <a:latin typeface="Times New Roman" panose="02020603050405020304" pitchFamily="18" charset="0"/>
              <a:cs typeface="Times New Roman" panose="02020603050405020304" pitchFamily="18" charset="0"/>
            </a:endParaRPr>
          </a:p>
          <a:p>
            <a:r>
              <a:rPr lang="fo-FO" dirty="0">
                <a:latin typeface="Times New Roman" panose="02020603050405020304" pitchFamily="18" charset="0"/>
                <a:cs typeface="Times New Roman" panose="02020603050405020304" pitchFamily="18" charset="0"/>
              </a:rPr>
              <a:t>Títtleikin av ADHD og autismu í FO og aðrastaðni </a:t>
            </a:r>
          </a:p>
          <a:p>
            <a:r>
              <a:rPr lang="fo-FO" dirty="0">
                <a:latin typeface="Times New Roman" panose="02020603050405020304" pitchFamily="18" charset="0"/>
                <a:cs typeface="Times New Roman" panose="02020603050405020304" pitchFamily="18" charset="0"/>
              </a:rPr>
              <a:t>Miðal aldur fyri útgreining/diagnosu í FO og aðrastaðni</a:t>
            </a:r>
          </a:p>
          <a:p>
            <a:pPr lvl="1">
              <a:buFontTx/>
              <a:buChar char="-"/>
            </a:pPr>
            <a:r>
              <a:rPr lang="fo-FO" dirty="0" err="1">
                <a:latin typeface="Times New Roman" panose="02020603050405020304" pitchFamily="18" charset="0"/>
                <a:cs typeface="Times New Roman" panose="02020603050405020304" pitchFamily="18" charset="0"/>
              </a:rPr>
              <a:t>Gentir</a:t>
            </a:r>
            <a:r>
              <a:rPr lang="fo-FO" dirty="0">
                <a:latin typeface="Times New Roman" panose="02020603050405020304" pitchFamily="18" charset="0"/>
                <a:cs typeface="Times New Roman" panose="02020603050405020304" pitchFamily="18" charset="0"/>
              </a:rPr>
              <a:t>/ungar kvinnur í mun til dreingir/ungar menn</a:t>
            </a:r>
          </a:p>
          <a:p>
            <a:pPr>
              <a:buFontTx/>
              <a:buChar char="-"/>
            </a:pPr>
            <a:endParaRPr lang="fo-FO" dirty="0">
              <a:latin typeface="Times New Roman" panose="02020603050405020304" pitchFamily="18" charset="0"/>
              <a:cs typeface="Times New Roman" panose="02020603050405020304" pitchFamily="18" charset="0"/>
            </a:endParaRPr>
          </a:p>
          <a:p>
            <a:r>
              <a:rPr lang="fo-FO" dirty="0" err="1">
                <a:latin typeface="Times New Roman" panose="02020603050405020304" pitchFamily="18" charset="0"/>
                <a:cs typeface="Times New Roman" panose="02020603050405020304" pitchFamily="18" charset="0"/>
              </a:rPr>
              <a:t>Fylgisjúkur</a:t>
            </a:r>
            <a:r>
              <a:rPr lang="fo-FO" dirty="0">
                <a:latin typeface="Times New Roman" panose="02020603050405020304" pitchFamily="18" charset="0"/>
                <a:cs typeface="Times New Roman" panose="02020603050405020304" pitchFamily="18" charset="0"/>
              </a:rPr>
              <a:t> – strongd relateraðar sálarsjúkur </a:t>
            </a:r>
          </a:p>
          <a:p>
            <a:pPr lvl="1">
              <a:buFontTx/>
              <a:buChar char="-"/>
            </a:pPr>
            <a:r>
              <a:rPr lang="fo-FO" dirty="0" err="1">
                <a:latin typeface="Times New Roman" panose="02020603050405020304" pitchFamily="18" charset="0"/>
                <a:cs typeface="Times New Roman" panose="02020603050405020304" pitchFamily="18" charset="0"/>
              </a:rPr>
              <a:t>Gentir</a:t>
            </a:r>
            <a:r>
              <a:rPr lang="fo-FO" dirty="0">
                <a:latin typeface="Times New Roman" panose="02020603050405020304" pitchFamily="18" charset="0"/>
                <a:cs typeface="Times New Roman" panose="02020603050405020304" pitchFamily="18" charset="0"/>
              </a:rPr>
              <a:t>/ungar kvinnur í mun til dreingir/ungar menn</a:t>
            </a:r>
          </a:p>
          <a:p>
            <a:pPr>
              <a:buFontTx/>
              <a:buChar char="-"/>
            </a:pPr>
            <a:endParaRPr lang="fo-FO"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5679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A21D3-83EC-9DD1-B087-0DBF73CFB1F4}"/>
              </a:ext>
            </a:extLst>
          </p:cNvPr>
          <p:cNvSpPr>
            <a:spLocks noGrp="1"/>
          </p:cNvSpPr>
          <p:nvPr>
            <p:ph type="title"/>
          </p:nvPr>
        </p:nvSpPr>
        <p:spPr/>
        <p:txBody>
          <a:bodyPr/>
          <a:lstStyle/>
          <a:p>
            <a:r>
              <a:rPr lang="fo-FO" sz="2400" dirty="0">
                <a:latin typeface="Times New Roman" panose="02020603050405020304" pitchFamily="18" charset="0"/>
                <a:cs typeface="Times New Roman" panose="02020603050405020304" pitchFamily="18" charset="0"/>
              </a:rPr>
              <a:t>Heilsan hjá ungum gentum við ADHD og autismu, ein serligur vági fyri gentur og strongd relateraðar sálarsjúkur</a:t>
            </a:r>
          </a:p>
        </p:txBody>
      </p:sp>
      <p:sp>
        <p:nvSpPr>
          <p:cNvPr id="3" name="Pladsholder til indhold 2">
            <a:extLst>
              <a:ext uri="{FF2B5EF4-FFF2-40B4-BE49-F238E27FC236}">
                <a16:creationId xmlns:a16="http://schemas.microsoft.com/office/drawing/2014/main" id="{9F862D0D-C574-C0E3-C917-038D8547B87C}"/>
              </a:ext>
            </a:extLst>
          </p:cNvPr>
          <p:cNvSpPr>
            <a:spLocks noGrp="1"/>
          </p:cNvSpPr>
          <p:nvPr>
            <p:ph idx="1"/>
          </p:nvPr>
        </p:nvSpPr>
        <p:spPr>
          <a:xfrm>
            <a:off x="457200" y="1600200"/>
            <a:ext cx="8229600" cy="4089400"/>
          </a:xfrm>
        </p:spPr>
        <p:txBody>
          <a:bodyPr/>
          <a:lstStyle/>
          <a:p>
            <a:r>
              <a:rPr lang="fo-FO" sz="2000" dirty="0">
                <a:latin typeface="Times New Roman" panose="02020603050405020304" pitchFamily="18" charset="0"/>
                <a:cs typeface="Times New Roman" panose="02020603050405020304" pitchFamily="18" charset="0"/>
              </a:rPr>
              <a:t>Hægri miðalaldur við staðfesting av autismu og ADHD hevur samband v/ strongd relateraðar sálarsjúkur</a:t>
            </a:r>
          </a:p>
          <a:p>
            <a:r>
              <a:rPr lang="fo-FO" sz="2000" dirty="0">
                <a:latin typeface="Times New Roman" panose="02020603050405020304" pitchFamily="18" charset="0"/>
                <a:cs typeface="Times New Roman" panose="02020603050405020304" pitchFamily="18" charset="0"/>
              </a:rPr>
              <a:t>2 ára bíðilisti til útgreining í B&amp;U = &gt; førir til hægri aldur fyri diagnosu og </a:t>
            </a:r>
            <a:r>
              <a:rPr lang="fo-FO" sz="2000" dirty="0" err="1">
                <a:latin typeface="Times New Roman" panose="02020603050405020304" pitchFamily="18" charset="0"/>
                <a:cs typeface="Times New Roman" panose="02020603050405020304" pitchFamily="18" charset="0"/>
              </a:rPr>
              <a:t>hervið</a:t>
            </a:r>
            <a:r>
              <a:rPr lang="fo-FO" sz="2000" dirty="0">
                <a:latin typeface="Times New Roman" panose="02020603050405020304" pitchFamily="18" charset="0"/>
                <a:cs typeface="Times New Roman" panose="02020603050405020304" pitchFamily="18" charset="0"/>
              </a:rPr>
              <a:t> seinni hjálp</a:t>
            </a:r>
          </a:p>
          <a:p>
            <a:r>
              <a:rPr lang="fo-FO" sz="2000" dirty="0">
                <a:latin typeface="Times New Roman" panose="02020603050405020304" pitchFamily="18" charset="0"/>
                <a:cs typeface="Times New Roman" panose="02020603050405020304" pitchFamily="18" charset="0"/>
              </a:rPr>
              <a:t>Sosial ´</a:t>
            </a:r>
            <a:r>
              <a:rPr lang="fo-FO" sz="2000" dirty="0" err="1">
                <a:latin typeface="Times New Roman" panose="02020603050405020304" pitchFamily="18" charset="0"/>
                <a:cs typeface="Times New Roman" panose="02020603050405020304" pitchFamily="18" charset="0"/>
              </a:rPr>
              <a:t>camouflaging</a:t>
            </a:r>
            <a:r>
              <a:rPr lang="fo-FO" sz="2000" dirty="0">
                <a:latin typeface="Times New Roman" panose="02020603050405020304" pitchFamily="18" charset="0"/>
                <a:cs typeface="Times New Roman" panose="02020603050405020304" pitchFamily="18" charset="0"/>
              </a:rPr>
              <a:t>`, sum er vanligari hjá gentum og kvinnum </a:t>
            </a:r>
            <a:r>
              <a:rPr lang="fo-FO" sz="1400" dirty="0">
                <a:latin typeface="Times New Roman" panose="02020603050405020304" pitchFamily="18" charset="0"/>
                <a:cs typeface="Times New Roman" panose="02020603050405020304" pitchFamily="18" charset="0"/>
              </a:rPr>
              <a:t>(53).</a:t>
            </a:r>
          </a:p>
          <a:p>
            <a:r>
              <a:rPr lang="fo-FO" sz="2000" dirty="0">
                <a:latin typeface="Times New Roman" panose="02020603050405020304" pitchFamily="18" charset="0"/>
                <a:cs typeface="Times New Roman" panose="02020603050405020304" pitchFamily="18" charset="0"/>
              </a:rPr>
              <a:t>Stigma er ein væl kend avbjóðing hjá einstaklingum við ADHD </a:t>
            </a:r>
            <a:r>
              <a:rPr lang="fo-FO" sz="1400" dirty="0">
                <a:latin typeface="Times New Roman" panose="02020603050405020304" pitchFamily="18" charset="0"/>
                <a:cs typeface="Times New Roman" panose="02020603050405020304" pitchFamily="18" charset="0"/>
              </a:rPr>
              <a:t>(50).</a:t>
            </a:r>
          </a:p>
          <a:p>
            <a:r>
              <a:rPr lang="fo-FO" sz="2000" dirty="0">
                <a:latin typeface="Times New Roman" panose="02020603050405020304" pitchFamily="18" charset="0"/>
                <a:cs typeface="Times New Roman" panose="02020603050405020304" pitchFamily="18" charset="0"/>
              </a:rPr>
              <a:t>Hjá fólki við ADHD verður stigma sæð sum ein týðandi váðafaktorur, ið kann forða fyri, at fólk søkja sær hjálp, ger </a:t>
            </a:r>
            <a:r>
              <a:rPr lang="fo-FO" sz="2000" dirty="0" err="1">
                <a:latin typeface="Times New Roman" panose="02020603050405020304" pitchFamily="18" charset="0"/>
                <a:cs typeface="Times New Roman" panose="02020603050405020304" pitchFamily="18" charset="0"/>
              </a:rPr>
              <a:t>symptomini</a:t>
            </a:r>
            <a:r>
              <a:rPr lang="fo-FO" sz="2000" dirty="0">
                <a:latin typeface="Times New Roman" panose="02020603050405020304" pitchFamily="18" charset="0"/>
                <a:cs typeface="Times New Roman" panose="02020603050405020304" pitchFamily="18" charset="0"/>
              </a:rPr>
              <a:t> verri, minkar um hvussu fólk fylgja viðgerðini, og havur neiliga ávirkan á </a:t>
            </a:r>
            <a:r>
              <a:rPr lang="fo-FO" sz="2000" dirty="0" err="1">
                <a:latin typeface="Times New Roman" panose="02020603050405020304" pitchFamily="18" charset="0"/>
                <a:cs typeface="Times New Roman" panose="02020603050405020304" pitchFamily="18" charset="0"/>
              </a:rPr>
              <a:t>lívsgóðskuna</a:t>
            </a:r>
            <a:r>
              <a:rPr lang="fo-FO" sz="2000" dirty="0">
                <a:latin typeface="Times New Roman" panose="02020603050405020304" pitchFamily="18" charset="0"/>
                <a:cs typeface="Times New Roman" panose="02020603050405020304" pitchFamily="18" charset="0"/>
              </a:rPr>
              <a:t> hjá børnum og familjum teirra </a:t>
            </a:r>
            <a:r>
              <a:rPr lang="fo-FO" sz="1400" dirty="0">
                <a:latin typeface="Times New Roman" panose="02020603050405020304" pitchFamily="18" charset="0"/>
                <a:cs typeface="Times New Roman" panose="02020603050405020304" pitchFamily="18" charset="0"/>
              </a:rPr>
              <a:t>(51). </a:t>
            </a:r>
          </a:p>
          <a:p>
            <a:r>
              <a:rPr lang="fo-FO" sz="2000" dirty="0">
                <a:latin typeface="Times New Roman" panose="02020603050405020304" pitchFamily="18" charset="0"/>
                <a:cs typeface="Times New Roman" panose="02020603050405020304" pitchFamily="18" charset="0"/>
              </a:rPr>
              <a:t>Stigma í sambandi við sálarliga heilsu og </a:t>
            </a:r>
            <a:r>
              <a:rPr lang="fo-FO" sz="2000" dirty="0" err="1">
                <a:latin typeface="Times New Roman" panose="02020603050405020304" pitchFamily="18" charset="0"/>
                <a:cs typeface="Times New Roman" panose="02020603050405020304" pitchFamily="18" charset="0"/>
              </a:rPr>
              <a:t>neuro-menningarligar</a:t>
            </a:r>
            <a:r>
              <a:rPr lang="fo-FO" sz="2000" dirty="0">
                <a:latin typeface="Times New Roman" panose="02020603050405020304" pitchFamily="18" charset="0"/>
                <a:cs typeface="Times New Roman" panose="02020603050405020304" pitchFamily="18" charset="0"/>
              </a:rPr>
              <a:t> avbjóðingar tykist ofta at vera meira sjónligt í smáum samfeløgum </a:t>
            </a:r>
            <a:r>
              <a:rPr lang="fo-FO" sz="1400" dirty="0">
                <a:latin typeface="Times New Roman" panose="02020603050405020304" pitchFamily="18" charset="0"/>
                <a:cs typeface="Times New Roman" panose="02020603050405020304" pitchFamily="18" charset="0"/>
              </a:rPr>
              <a:t>(52).</a:t>
            </a:r>
          </a:p>
        </p:txBody>
      </p:sp>
    </p:spTree>
    <p:extLst>
      <p:ext uri="{BB962C8B-B14F-4D97-AF65-F5344CB8AC3E}">
        <p14:creationId xmlns:p14="http://schemas.microsoft.com/office/powerpoint/2010/main" val="3320662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7A9AA8-971C-4687-3136-11D7FD0DF612}"/>
              </a:ext>
            </a:extLst>
          </p:cNvPr>
          <p:cNvSpPr>
            <a:spLocks noGrp="1"/>
          </p:cNvSpPr>
          <p:nvPr>
            <p:ph type="title"/>
          </p:nvPr>
        </p:nvSpPr>
        <p:spPr/>
        <p:txBody>
          <a:bodyPr/>
          <a:lstStyle/>
          <a:p>
            <a:r>
              <a:rPr lang="fo-FO" sz="2400" dirty="0">
                <a:latin typeface="Times New Roman" panose="02020603050405020304" pitchFamily="18" charset="0"/>
                <a:cs typeface="Times New Roman" panose="02020603050405020304" pitchFamily="18" charset="0"/>
              </a:rPr>
              <a:t>Heilsa hjá ungum gentum við ADHD og autismu, ein serligur vági fyri gentur og strongd relateraðar sálarsjúkur</a:t>
            </a:r>
            <a:endParaRPr lang="fo-FO" sz="2400" dirty="0"/>
          </a:p>
        </p:txBody>
      </p:sp>
      <p:sp>
        <p:nvSpPr>
          <p:cNvPr id="3" name="Pladsholder til indhold 2">
            <a:extLst>
              <a:ext uri="{FF2B5EF4-FFF2-40B4-BE49-F238E27FC236}">
                <a16:creationId xmlns:a16="http://schemas.microsoft.com/office/drawing/2014/main" id="{6B3E6A35-3CDC-124E-0BB7-F82B12BEAE9C}"/>
              </a:ext>
            </a:extLst>
          </p:cNvPr>
          <p:cNvSpPr>
            <a:spLocks noGrp="1"/>
          </p:cNvSpPr>
          <p:nvPr>
            <p:ph idx="1"/>
          </p:nvPr>
        </p:nvSpPr>
        <p:spPr>
          <a:xfrm>
            <a:off x="457200" y="1600200"/>
            <a:ext cx="8229600" cy="4089400"/>
          </a:xfrm>
        </p:spPr>
        <p:txBody>
          <a:bodyPr/>
          <a:lstStyle/>
          <a:p>
            <a:pPr marL="457200" indent="-457200">
              <a:buAutoNum type="arabicPeriod"/>
            </a:pPr>
            <a:r>
              <a:rPr lang="fo-FO" sz="2000" dirty="0">
                <a:latin typeface="Times New Roman" panose="02020603050405020304" pitchFamily="18" charset="0"/>
                <a:cs typeface="Times New Roman" panose="02020603050405020304" pitchFamily="18" charset="0"/>
              </a:rPr>
              <a:t>At gentur við </a:t>
            </a:r>
            <a:r>
              <a:rPr lang="fo-FO" sz="2000" dirty="0" err="1">
                <a:latin typeface="Times New Roman" panose="02020603050405020304" pitchFamily="18" charset="0"/>
                <a:cs typeface="Times New Roman" panose="02020603050405020304" pitchFamily="18" charset="0"/>
              </a:rPr>
              <a:t>ASD</a:t>
            </a:r>
            <a:r>
              <a:rPr lang="fo-FO" sz="2000" dirty="0">
                <a:latin typeface="Times New Roman" panose="02020603050405020304" pitchFamily="18" charset="0"/>
                <a:cs typeface="Times New Roman" panose="02020603050405020304" pitchFamily="18" charset="0"/>
              </a:rPr>
              <a:t> ofta verða útgreinaðar seinni enn dreingir, serliga tær, sum ikki hava ID </a:t>
            </a:r>
            <a:r>
              <a:rPr lang="fo-FO" sz="1400" dirty="0">
                <a:latin typeface="Times New Roman" panose="02020603050405020304" pitchFamily="18" charset="0"/>
                <a:cs typeface="Times New Roman" panose="02020603050405020304" pitchFamily="18" charset="0"/>
              </a:rPr>
              <a:t>(39,40). </a:t>
            </a:r>
          </a:p>
          <a:p>
            <a:pPr marL="457200" indent="-457200">
              <a:buAutoNum type="arabicPeriod"/>
            </a:pPr>
            <a:endParaRPr lang="fo-FO" sz="2000" dirty="0">
              <a:latin typeface="Times New Roman" panose="02020603050405020304" pitchFamily="18" charset="0"/>
              <a:cs typeface="Times New Roman" panose="02020603050405020304" pitchFamily="18" charset="0"/>
            </a:endParaRPr>
          </a:p>
          <a:p>
            <a:pPr marL="457200" indent="-457200">
              <a:buAutoNum type="arabicPeriod"/>
            </a:pPr>
            <a:endParaRPr lang="fo-FO" sz="2400" dirty="0">
              <a:latin typeface="Times New Roman" panose="02020603050405020304" pitchFamily="18" charset="0"/>
              <a:cs typeface="Times New Roman" panose="02020603050405020304" pitchFamily="18" charset="0"/>
            </a:endParaRPr>
          </a:p>
          <a:p>
            <a:pPr marL="457200" indent="-457200">
              <a:buAutoNum type="arabicPeriod"/>
            </a:pPr>
            <a:endParaRPr lang="fo-FO" sz="2400" dirty="0">
              <a:latin typeface="Times New Roman" panose="02020603050405020304" pitchFamily="18" charset="0"/>
              <a:cs typeface="Times New Roman" panose="02020603050405020304" pitchFamily="18" charset="0"/>
            </a:endParaRPr>
          </a:p>
          <a:p>
            <a:pPr marL="457200" indent="-457200">
              <a:buAutoNum type="arabicPeriod"/>
            </a:pPr>
            <a:endParaRPr lang="fo-FO" sz="2400" dirty="0">
              <a:latin typeface="Times New Roman" panose="02020603050405020304" pitchFamily="18" charset="0"/>
              <a:cs typeface="Times New Roman" panose="02020603050405020304" pitchFamily="18" charset="0"/>
            </a:endParaRPr>
          </a:p>
          <a:p>
            <a:pPr marL="457200" indent="-457200">
              <a:buAutoNum type="arabicPeriod"/>
            </a:pPr>
            <a:r>
              <a:rPr lang="fo-FO" sz="2000" dirty="0">
                <a:latin typeface="Times New Roman" panose="02020603050405020304" pitchFamily="18" charset="0"/>
                <a:cs typeface="Times New Roman" panose="02020603050405020304" pitchFamily="18" charset="0"/>
              </a:rPr>
              <a:t>Gentur vísa ofta færri tekin um endurtakandi atferð og smalari </a:t>
            </a:r>
            <a:r>
              <a:rPr lang="fo-FO" sz="2000" dirty="0" err="1">
                <a:latin typeface="Times New Roman" panose="02020603050405020304" pitchFamily="18" charset="0"/>
                <a:cs typeface="Times New Roman" panose="02020603050405020304" pitchFamily="18" charset="0"/>
              </a:rPr>
              <a:t>seráhugamál</a:t>
            </a:r>
            <a:r>
              <a:rPr lang="fo-FO" sz="2000" dirty="0">
                <a:latin typeface="Times New Roman" panose="02020603050405020304" pitchFamily="18" charset="0"/>
                <a:cs typeface="Times New Roman" panose="02020603050405020304" pitchFamily="18" charset="0"/>
              </a:rPr>
              <a:t> </a:t>
            </a:r>
            <a:r>
              <a:rPr lang="fo-FO" sz="1400" dirty="0">
                <a:latin typeface="Times New Roman" panose="02020603050405020304" pitchFamily="18" charset="0"/>
                <a:cs typeface="Times New Roman" panose="02020603050405020304" pitchFamily="18" charset="0"/>
              </a:rPr>
              <a:t>(41).</a:t>
            </a:r>
          </a:p>
          <a:p>
            <a:pPr marL="457200" indent="-457200">
              <a:buAutoNum type="arabicPeriod"/>
            </a:pPr>
            <a:r>
              <a:rPr lang="fo-FO" sz="2000" dirty="0">
                <a:latin typeface="Times New Roman" panose="02020603050405020304" pitchFamily="18" charset="0"/>
                <a:cs typeface="Times New Roman" panose="02020603050405020304" pitchFamily="18" charset="0"/>
              </a:rPr>
              <a:t>Sosial </a:t>
            </a:r>
            <a:r>
              <a:rPr lang="fo-FO" sz="2000" dirty="0" err="1">
                <a:latin typeface="Times New Roman" panose="02020603050405020304" pitchFamily="18" charset="0"/>
                <a:cs typeface="Times New Roman" panose="02020603050405020304" pitchFamily="18" charset="0"/>
              </a:rPr>
              <a:t>camouflaging</a:t>
            </a:r>
            <a:r>
              <a:rPr lang="fo-FO" sz="2000" dirty="0">
                <a:latin typeface="Times New Roman" panose="02020603050405020304" pitchFamily="18" charset="0"/>
                <a:cs typeface="Times New Roman" panose="02020603050405020304" pitchFamily="18" charset="0"/>
              </a:rPr>
              <a:t>, sum er vanligari hjá gentum og kvinnum, er eisini sett í samband við strongd og sálarligar trupulleikar í vaksnamannalívinum </a:t>
            </a:r>
            <a:r>
              <a:rPr lang="fo-FO" sz="1400" dirty="0">
                <a:latin typeface="Times New Roman" panose="02020603050405020304" pitchFamily="18" charset="0"/>
                <a:cs typeface="Times New Roman" panose="02020603050405020304" pitchFamily="18" charset="0"/>
              </a:rPr>
              <a:t>(45).</a:t>
            </a:r>
          </a:p>
          <a:p>
            <a:pPr marL="0" indent="0">
              <a:buNone/>
            </a:pPr>
            <a:endParaRPr lang="fo-FO" sz="2400" dirty="0">
              <a:latin typeface="Times New Roman" panose="02020603050405020304" pitchFamily="18" charset="0"/>
              <a:cs typeface="Times New Roman" panose="02020603050405020304" pitchFamily="18" charset="0"/>
            </a:endParaRPr>
          </a:p>
          <a:p>
            <a:pPr lvl="8"/>
            <a:endParaRPr lang="fo-FO" dirty="0"/>
          </a:p>
        </p:txBody>
      </p:sp>
      <p:pic>
        <p:nvPicPr>
          <p:cNvPr id="4" name="Billede 3" descr="Et billede, der indeholder tekst, linje/række, diagram, Parallel  AI-genereret indhold kan være ukorrekt.">
            <a:extLst>
              <a:ext uri="{FF2B5EF4-FFF2-40B4-BE49-F238E27FC236}">
                <a16:creationId xmlns:a16="http://schemas.microsoft.com/office/drawing/2014/main" id="{EEFD38C6-2DF1-4CA5-7FC6-84A21E56FC1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8188" y="2407024"/>
            <a:ext cx="3025588" cy="1506071"/>
          </a:xfrm>
          <a:prstGeom prst="rect">
            <a:avLst/>
          </a:prstGeom>
          <a:noFill/>
          <a:ln>
            <a:noFill/>
          </a:ln>
        </p:spPr>
      </p:pic>
      <p:pic>
        <p:nvPicPr>
          <p:cNvPr id="5" name="Billede 4" descr="Et billede, der indeholder tekst, diagram, linje/række, Parallel  AI-genereret indhold kan være ukorrekt.">
            <a:extLst>
              <a:ext uri="{FF2B5EF4-FFF2-40B4-BE49-F238E27FC236}">
                <a16:creationId xmlns:a16="http://schemas.microsoft.com/office/drawing/2014/main" id="{DA2AACD2-66E5-2191-1B90-1BB80173155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723" y="2407024"/>
            <a:ext cx="3025588" cy="1506072"/>
          </a:xfrm>
          <a:prstGeom prst="rect">
            <a:avLst/>
          </a:prstGeom>
          <a:noFill/>
          <a:ln>
            <a:noFill/>
          </a:ln>
        </p:spPr>
      </p:pic>
    </p:spTree>
    <p:extLst>
      <p:ext uri="{BB962C8B-B14F-4D97-AF65-F5344CB8AC3E}">
        <p14:creationId xmlns:p14="http://schemas.microsoft.com/office/powerpoint/2010/main" val="197977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494441-E1D1-45BD-429C-15389E4A64C4}"/>
              </a:ext>
            </a:extLst>
          </p:cNvPr>
          <p:cNvSpPr>
            <a:spLocks noGrp="1"/>
          </p:cNvSpPr>
          <p:nvPr>
            <p:ph type="title"/>
          </p:nvPr>
        </p:nvSpPr>
        <p:spPr/>
        <p:txBody>
          <a:bodyPr/>
          <a:lstStyle/>
          <a:p>
            <a:r>
              <a:rPr lang="fo-FO" b="1" dirty="0">
                <a:latin typeface="Times New Roman" panose="02020603050405020304" pitchFamily="18" charset="0"/>
                <a:cs typeface="Times New Roman" panose="02020603050405020304" pitchFamily="18" charset="0"/>
              </a:rPr>
              <a:t>         			Takk fyri stuðulin</a:t>
            </a:r>
            <a:br>
              <a:rPr lang="fo-FO" b="1" dirty="0">
                <a:latin typeface="Times New Roman" panose="02020603050405020304" pitchFamily="18" charset="0"/>
                <a:cs typeface="Times New Roman" panose="02020603050405020304" pitchFamily="18" charset="0"/>
              </a:rPr>
            </a:br>
            <a:br>
              <a:rPr lang="fo-FO" b="1" dirty="0">
                <a:latin typeface="Times New Roman" panose="02020603050405020304" pitchFamily="18" charset="0"/>
                <a:cs typeface="Times New Roman" panose="02020603050405020304" pitchFamily="18" charset="0"/>
              </a:rPr>
            </a:br>
            <a:r>
              <a:rPr lang="fo-FO" sz="1400" b="1" dirty="0">
                <a:latin typeface="Times New Roman" panose="02020603050405020304" pitchFamily="18" charset="0"/>
                <a:cs typeface="Times New Roman" panose="02020603050405020304" pitchFamily="18" charset="0"/>
              </a:rPr>
              <a:t>https://doi.org/10.1186/s12887-026-06521-2</a:t>
            </a:r>
          </a:p>
        </p:txBody>
      </p:sp>
      <p:pic>
        <p:nvPicPr>
          <p:cNvPr id="3" name="Pladsholder til indhold 4">
            <a:extLst>
              <a:ext uri="{FF2B5EF4-FFF2-40B4-BE49-F238E27FC236}">
                <a16:creationId xmlns:a16="http://schemas.microsoft.com/office/drawing/2014/main" id="{29A3E51F-3E55-A555-5233-3DE79825682E}"/>
              </a:ext>
            </a:extLst>
          </p:cNvPr>
          <p:cNvPicPr>
            <a:picLocks noChangeAspect="1"/>
          </p:cNvPicPr>
          <p:nvPr/>
        </p:nvPicPr>
        <p:blipFill>
          <a:blip r:embed="rId2"/>
          <a:stretch>
            <a:fillRect/>
          </a:stretch>
        </p:blipFill>
        <p:spPr>
          <a:xfrm>
            <a:off x="3585754" y="1785512"/>
            <a:ext cx="2440076" cy="3095673"/>
          </a:xfrm>
          <a:prstGeom prst="rect">
            <a:avLst/>
          </a:prstGeom>
        </p:spPr>
      </p:pic>
      <p:pic>
        <p:nvPicPr>
          <p:cNvPr id="4" name="Billede 3" descr="Et billede, der indeholder Font/skrifttype, tekst, logo, design">
            <a:extLst>
              <a:ext uri="{FF2B5EF4-FFF2-40B4-BE49-F238E27FC236}">
                <a16:creationId xmlns:a16="http://schemas.microsoft.com/office/drawing/2014/main" id="{B027596F-0877-1CB5-A95D-1D1FED4B731F}"/>
              </a:ext>
            </a:extLst>
          </p:cNvPr>
          <p:cNvPicPr>
            <a:picLocks noChangeAspect="1"/>
          </p:cNvPicPr>
          <p:nvPr/>
        </p:nvPicPr>
        <p:blipFill>
          <a:blip r:embed="rId3"/>
          <a:stretch>
            <a:fillRect/>
          </a:stretch>
        </p:blipFill>
        <p:spPr>
          <a:xfrm>
            <a:off x="768351" y="2311400"/>
            <a:ext cx="2279648" cy="2000250"/>
          </a:xfrm>
          <a:prstGeom prst="rect">
            <a:avLst/>
          </a:prstGeom>
        </p:spPr>
      </p:pic>
      <p:pic>
        <p:nvPicPr>
          <p:cNvPr id="5" name="Billede 4">
            <a:extLst>
              <a:ext uri="{FF2B5EF4-FFF2-40B4-BE49-F238E27FC236}">
                <a16:creationId xmlns:a16="http://schemas.microsoft.com/office/drawing/2014/main" id="{FBA1D3C8-513A-9532-B767-962A2167E2DB}"/>
              </a:ext>
            </a:extLst>
          </p:cNvPr>
          <p:cNvPicPr>
            <a:picLocks noChangeAspect="1"/>
          </p:cNvPicPr>
          <p:nvPr/>
        </p:nvPicPr>
        <p:blipFill>
          <a:blip r:embed="rId4"/>
          <a:stretch>
            <a:fillRect/>
          </a:stretch>
        </p:blipFill>
        <p:spPr>
          <a:xfrm>
            <a:off x="6534150" y="5002306"/>
            <a:ext cx="1454149" cy="1128820"/>
          </a:xfrm>
          <a:prstGeom prst="rect">
            <a:avLst/>
          </a:prstGeom>
        </p:spPr>
      </p:pic>
      <p:pic>
        <p:nvPicPr>
          <p:cNvPr id="7" name="Billede 6" descr="Et billede, der indeholder tekst, Font/skrifttype, visitkort, skærmbillede">
            <a:extLst>
              <a:ext uri="{FF2B5EF4-FFF2-40B4-BE49-F238E27FC236}">
                <a16:creationId xmlns:a16="http://schemas.microsoft.com/office/drawing/2014/main" id="{7C2C7B23-BF1E-C1E8-737F-288BCAE151E5}"/>
              </a:ext>
            </a:extLst>
          </p:cNvPr>
          <p:cNvPicPr>
            <a:picLocks noChangeAspect="1"/>
          </p:cNvPicPr>
          <p:nvPr/>
        </p:nvPicPr>
        <p:blipFill>
          <a:blip r:embed="rId5"/>
          <a:stretch>
            <a:fillRect/>
          </a:stretch>
        </p:blipFill>
        <p:spPr>
          <a:xfrm>
            <a:off x="6534152" y="2608730"/>
            <a:ext cx="1841498" cy="1506070"/>
          </a:xfrm>
          <a:prstGeom prst="rect">
            <a:avLst/>
          </a:prstGeom>
        </p:spPr>
      </p:pic>
      <p:pic>
        <p:nvPicPr>
          <p:cNvPr id="8" name="Billede 7" descr="Et billede, der indeholder skærmbillede, Font/skrifttype, tekst, Grafik&#10;&#10;AI-genereret indhold kan være ukorrekt.">
            <a:extLst>
              <a:ext uri="{FF2B5EF4-FFF2-40B4-BE49-F238E27FC236}">
                <a16:creationId xmlns:a16="http://schemas.microsoft.com/office/drawing/2014/main" id="{241A33AA-6E91-8BDE-8249-CD6CA712EDC9}"/>
              </a:ext>
            </a:extLst>
          </p:cNvPr>
          <p:cNvPicPr>
            <a:picLocks noChangeAspect="1"/>
          </p:cNvPicPr>
          <p:nvPr/>
        </p:nvPicPr>
        <p:blipFill>
          <a:blip r:embed="rId6"/>
          <a:stretch>
            <a:fillRect/>
          </a:stretch>
        </p:blipFill>
        <p:spPr>
          <a:xfrm>
            <a:off x="1155700" y="5002306"/>
            <a:ext cx="1426135" cy="1128820"/>
          </a:xfrm>
          <a:prstGeom prst="rect">
            <a:avLst/>
          </a:prstGeom>
        </p:spPr>
      </p:pic>
    </p:spTree>
    <p:extLst>
      <p:ext uri="{BB962C8B-B14F-4D97-AF65-F5344CB8AC3E}">
        <p14:creationId xmlns:p14="http://schemas.microsoft.com/office/powerpoint/2010/main" val="2316648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8B4034-E811-DC02-F9B7-10AC8FE8D045}"/>
              </a:ext>
            </a:extLst>
          </p:cNvPr>
          <p:cNvSpPr>
            <a:spLocks noGrp="1"/>
          </p:cNvSpPr>
          <p:nvPr>
            <p:ph type="title"/>
          </p:nvPr>
        </p:nvSpPr>
        <p:spPr/>
        <p:txBody>
          <a:bodyPr/>
          <a:lstStyle/>
          <a:p>
            <a:r>
              <a:rPr lang="fo-FO" sz="1600" dirty="0" err="1"/>
              <a:t>References</a:t>
            </a:r>
            <a:endParaRPr lang="fo-FO" sz="1600" dirty="0"/>
          </a:p>
        </p:txBody>
      </p:sp>
      <p:pic>
        <p:nvPicPr>
          <p:cNvPr id="5" name="Pladsholder til indhold 4">
            <a:extLst>
              <a:ext uri="{FF2B5EF4-FFF2-40B4-BE49-F238E27FC236}">
                <a16:creationId xmlns:a16="http://schemas.microsoft.com/office/drawing/2014/main" id="{C1A4BE9A-E699-8A9E-E7B1-51B863886B6F}"/>
              </a:ext>
            </a:extLst>
          </p:cNvPr>
          <p:cNvPicPr>
            <a:picLocks noGrp="1" noChangeAspect="1"/>
          </p:cNvPicPr>
          <p:nvPr>
            <p:ph idx="1"/>
          </p:nvPr>
        </p:nvPicPr>
        <p:blipFill>
          <a:blip r:embed="rId2"/>
          <a:stretch>
            <a:fillRect/>
          </a:stretch>
        </p:blipFill>
        <p:spPr bwMode="auto">
          <a:xfrm>
            <a:off x="184246" y="771525"/>
            <a:ext cx="1562668" cy="5314950"/>
          </a:xfrm>
          <a:prstGeom prst="rect">
            <a:avLst/>
          </a:prstGeom>
          <a:noFill/>
          <a:ln w="9525">
            <a:noFill/>
            <a:miter lim="800000"/>
            <a:headEnd/>
            <a:tailEnd/>
          </a:ln>
        </p:spPr>
      </p:pic>
      <p:pic>
        <p:nvPicPr>
          <p:cNvPr id="6" name="Billede 5">
            <a:extLst>
              <a:ext uri="{FF2B5EF4-FFF2-40B4-BE49-F238E27FC236}">
                <a16:creationId xmlns:a16="http://schemas.microsoft.com/office/drawing/2014/main" id="{F89637FE-70FC-CF3A-8B96-7EA662772AC9}"/>
              </a:ext>
            </a:extLst>
          </p:cNvPr>
          <p:cNvPicPr>
            <a:picLocks noChangeAspect="1"/>
          </p:cNvPicPr>
          <p:nvPr/>
        </p:nvPicPr>
        <p:blipFill>
          <a:blip r:embed="rId3"/>
          <a:stretch>
            <a:fillRect/>
          </a:stretch>
        </p:blipFill>
        <p:spPr>
          <a:xfrm>
            <a:off x="1606728" y="1112293"/>
            <a:ext cx="1562668" cy="4974182"/>
          </a:xfrm>
          <a:prstGeom prst="rect">
            <a:avLst/>
          </a:prstGeom>
        </p:spPr>
      </p:pic>
      <p:pic>
        <p:nvPicPr>
          <p:cNvPr id="7" name="Billede 6">
            <a:extLst>
              <a:ext uri="{FF2B5EF4-FFF2-40B4-BE49-F238E27FC236}">
                <a16:creationId xmlns:a16="http://schemas.microsoft.com/office/drawing/2014/main" id="{AFD5437F-5CC9-B514-E999-8C6F9A1882CC}"/>
              </a:ext>
            </a:extLst>
          </p:cNvPr>
          <p:cNvPicPr>
            <a:picLocks noChangeAspect="1"/>
          </p:cNvPicPr>
          <p:nvPr/>
        </p:nvPicPr>
        <p:blipFill>
          <a:blip r:embed="rId4"/>
          <a:stretch>
            <a:fillRect/>
          </a:stretch>
        </p:blipFill>
        <p:spPr>
          <a:xfrm>
            <a:off x="3057098" y="1064525"/>
            <a:ext cx="1685499" cy="5147540"/>
          </a:xfrm>
          <a:prstGeom prst="rect">
            <a:avLst/>
          </a:prstGeom>
        </p:spPr>
      </p:pic>
      <p:pic>
        <p:nvPicPr>
          <p:cNvPr id="8" name="Billede 7">
            <a:extLst>
              <a:ext uri="{FF2B5EF4-FFF2-40B4-BE49-F238E27FC236}">
                <a16:creationId xmlns:a16="http://schemas.microsoft.com/office/drawing/2014/main" id="{82FC66E5-69DF-7672-97E9-18E2CEBD38E9}"/>
              </a:ext>
            </a:extLst>
          </p:cNvPr>
          <p:cNvPicPr>
            <a:picLocks noChangeAspect="1"/>
          </p:cNvPicPr>
          <p:nvPr/>
        </p:nvPicPr>
        <p:blipFill>
          <a:blip r:embed="rId5"/>
          <a:stretch>
            <a:fillRect/>
          </a:stretch>
        </p:blipFill>
        <p:spPr>
          <a:xfrm>
            <a:off x="4626590" y="996286"/>
            <a:ext cx="1685499" cy="5215779"/>
          </a:xfrm>
          <a:prstGeom prst="rect">
            <a:avLst/>
          </a:prstGeom>
        </p:spPr>
      </p:pic>
      <p:pic>
        <p:nvPicPr>
          <p:cNvPr id="9" name="Billede 8">
            <a:extLst>
              <a:ext uri="{FF2B5EF4-FFF2-40B4-BE49-F238E27FC236}">
                <a16:creationId xmlns:a16="http://schemas.microsoft.com/office/drawing/2014/main" id="{411C1333-FED9-4E9C-8D3D-6F95ABF3D53C}"/>
              </a:ext>
            </a:extLst>
          </p:cNvPr>
          <p:cNvPicPr>
            <a:picLocks noChangeAspect="1"/>
          </p:cNvPicPr>
          <p:nvPr/>
        </p:nvPicPr>
        <p:blipFill>
          <a:blip r:embed="rId6"/>
          <a:stretch>
            <a:fillRect/>
          </a:stretch>
        </p:blipFill>
        <p:spPr>
          <a:xfrm>
            <a:off x="6148316" y="965803"/>
            <a:ext cx="1733265" cy="5215779"/>
          </a:xfrm>
          <a:prstGeom prst="rect">
            <a:avLst/>
          </a:prstGeom>
        </p:spPr>
      </p:pic>
    </p:spTree>
    <p:extLst>
      <p:ext uri="{BB962C8B-B14F-4D97-AF65-F5344CB8AC3E}">
        <p14:creationId xmlns:p14="http://schemas.microsoft.com/office/powerpoint/2010/main" val="1816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a:extLst>
              <a:ext uri="{FF2B5EF4-FFF2-40B4-BE49-F238E27FC236}">
                <a16:creationId xmlns:a16="http://schemas.microsoft.com/office/drawing/2014/main" id="{DCF617CC-70C3-2FE4-3ADA-06EE3D97602E}"/>
              </a:ext>
            </a:extLst>
          </p:cNvPr>
          <p:cNvGraphicFramePr>
            <a:graphicFrameLocks noGrp="1"/>
          </p:cNvGraphicFramePr>
          <p:nvPr>
            <p:extLst>
              <p:ext uri="{D42A27DB-BD31-4B8C-83A1-F6EECF244321}">
                <p14:modId xmlns:p14="http://schemas.microsoft.com/office/powerpoint/2010/main" val="527500487"/>
              </p:ext>
            </p:extLst>
          </p:nvPr>
        </p:nvGraphicFramePr>
        <p:xfrm>
          <a:off x="2258704" y="2336069"/>
          <a:ext cx="5226675" cy="2618296"/>
        </p:xfrm>
        <a:graphic>
          <a:graphicData uri="http://schemas.openxmlformats.org/drawingml/2006/table">
            <a:tbl>
              <a:tblPr firstRow="1" firstCol="1" bandRow="1">
                <a:tableStyleId>{5C22544A-7EE6-4342-B048-85BDC9FD1C3A}</a:tableStyleId>
              </a:tblPr>
              <a:tblGrid>
                <a:gridCol w="585065">
                  <a:extLst>
                    <a:ext uri="{9D8B030D-6E8A-4147-A177-3AD203B41FA5}">
                      <a16:colId xmlns:a16="http://schemas.microsoft.com/office/drawing/2014/main" val="3767075415"/>
                    </a:ext>
                  </a:extLst>
                </a:gridCol>
                <a:gridCol w="572777">
                  <a:extLst>
                    <a:ext uri="{9D8B030D-6E8A-4147-A177-3AD203B41FA5}">
                      <a16:colId xmlns:a16="http://schemas.microsoft.com/office/drawing/2014/main" val="2629979282"/>
                    </a:ext>
                  </a:extLst>
                </a:gridCol>
                <a:gridCol w="677911">
                  <a:extLst>
                    <a:ext uri="{9D8B030D-6E8A-4147-A177-3AD203B41FA5}">
                      <a16:colId xmlns:a16="http://schemas.microsoft.com/office/drawing/2014/main" val="3241265087"/>
                    </a:ext>
                  </a:extLst>
                </a:gridCol>
                <a:gridCol w="677229">
                  <a:extLst>
                    <a:ext uri="{9D8B030D-6E8A-4147-A177-3AD203B41FA5}">
                      <a16:colId xmlns:a16="http://schemas.microsoft.com/office/drawing/2014/main" val="2888068090"/>
                    </a:ext>
                  </a:extLst>
                </a:gridCol>
                <a:gridCol w="677229">
                  <a:extLst>
                    <a:ext uri="{9D8B030D-6E8A-4147-A177-3AD203B41FA5}">
                      <a16:colId xmlns:a16="http://schemas.microsoft.com/office/drawing/2014/main" val="488833718"/>
                    </a:ext>
                  </a:extLst>
                </a:gridCol>
                <a:gridCol w="677229">
                  <a:extLst>
                    <a:ext uri="{9D8B030D-6E8A-4147-A177-3AD203B41FA5}">
                      <a16:colId xmlns:a16="http://schemas.microsoft.com/office/drawing/2014/main" val="3232810506"/>
                    </a:ext>
                  </a:extLst>
                </a:gridCol>
                <a:gridCol w="580969">
                  <a:extLst>
                    <a:ext uri="{9D8B030D-6E8A-4147-A177-3AD203B41FA5}">
                      <a16:colId xmlns:a16="http://schemas.microsoft.com/office/drawing/2014/main" val="1090435063"/>
                    </a:ext>
                  </a:extLst>
                </a:gridCol>
                <a:gridCol w="389133">
                  <a:extLst>
                    <a:ext uri="{9D8B030D-6E8A-4147-A177-3AD203B41FA5}">
                      <a16:colId xmlns:a16="http://schemas.microsoft.com/office/drawing/2014/main" val="3145664071"/>
                    </a:ext>
                  </a:extLst>
                </a:gridCol>
                <a:gridCol w="389133">
                  <a:extLst>
                    <a:ext uri="{9D8B030D-6E8A-4147-A177-3AD203B41FA5}">
                      <a16:colId xmlns:a16="http://schemas.microsoft.com/office/drawing/2014/main" val="2051801541"/>
                    </a:ext>
                  </a:extLst>
                </a:gridCol>
              </a:tblGrid>
              <a:tr h="175260">
                <a:tc>
                  <a:txBody>
                    <a:bodyPr/>
                    <a:lstStyle/>
                    <a:p>
                      <a:pPr>
                        <a:lnSpc>
                          <a:spcPct val="107000"/>
                        </a:lnSpc>
                        <a:spcAft>
                          <a:spcPts val="800"/>
                        </a:spcAft>
                        <a:buNone/>
                      </a:pPr>
                      <a:r>
                        <a:rPr lang="en-GB" sz="800" kern="0">
                          <a:effectLst/>
                        </a:rPr>
                        <a:t>Diagnosis</a:t>
                      </a:r>
                      <a:endParaRPr lang="fo-FO" sz="1200" kern="100">
                        <a:effectLst/>
                      </a:endParaRPr>
                    </a:p>
                    <a:p>
                      <a:pPr>
                        <a:lnSpc>
                          <a:spcPct val="107000"/>
                        </a:lnSpc>
                        <a:spcAft>
                          <a:spcPts val="800"/>
                        </a:spcAft>
                        <a:buNone/>
                      </a:pPr>
                      <a:r>
                        <a:rPr lang="en-GB" sz="800" kern="0">
                          <a:effectLst/>
                        </a:rPr>
                        <a:t>Year</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en-GB" sz="800" kern="0">
                          <a:effectLst/>
                        </a:rPr>
                        <a:t>Autism (n)</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en-GB" sz="800" kern="0">
                          <a:effectLst/>
                        </a:rPr>
                        <a:t>Mean age</a:t>
                      </a:r>
                      <a:endParaRPr lang="fo-FO" sz="1200" kern="100">
                        <a:effectLst/>
                      </a:endParaRPr>
                    </a:p>
                    <a:p>
                      <a:pPr>
                        <a:lnSpc>
                          <a:spcPct val="107000"/>
                        </a:lnSpc>
                        <a:spcAft>
                          <a:spcPts val="800"/>
                        </a:spcAft>
                        <a:buNone/>
                      </a:pPr>
                      <a:r>
                        <a:rPr lang="en-GB" sz="800" kern="0">
                          <a:effectLst/>
                        </a:rPr>
                        <a:t>Autism</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en-GB" sz="800" kern="0">
                          <a:effectLst/>
                        </a:rPr>
                        <a:t>Year of Diagnosis</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en-GB" sz="800" kern="0">
                          <a:effectLst/>
                        </a:rPr>
                        <a:t>ADHD </a:t>
                      </a:r>
                      <a:endParaRPr lang="fo-FO" sz="1200" kern="100">
                        <a:effectLst/>
                      </a:endParaRPr>
                    </a:p>
                    <a:p>
                      <a:pPr>
                        <a:lnSpc>
                          <a:spcPct val="107000"/>
                        </a:lnSpc>
                        <a:spcAft>
                          <a:spcPts val="800"/>
                        </a:spcAft>
                        <a:buNone/>
                      </a:pPr>
                      <a:r>
                        <a:rPr lang="en-GB" sz="800" kern="0">
                          <a:effectLst/>
                        </a:rPr>
                        <a:t>(n)</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en-GB" sz="800" kern="0">
                          <a:effectLst/>
                        </a:rPr>
                        <a:t>Mean age</a:t>
                      </a:r>
                      <a:endParaRPr lang="fo-FO" sz="1200" kern="100">
                        <a:effectLst/>
                      </a:endParaRPr>
                    </a:p>
                    <a:p>
                      <a:pPr>
                        <a:lnSpc>
                          <a:spcPct val="107000"/>
                        </a:lnSpc>
                        <a:spcAft>
                          <a:spcPts val="800"/>
                        </a:spcAft>
                        <a:buNone/>
                      </a:pPr>
                      <a:r>
                        <a:rPr lang="en-GB" sz="800" kern="0">
                          <a:effectLst/>
                        </a:rPr>
                        <a:t>ADHD</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en-GB" sz="800" kern="0">
                          <a:effectLst/>
                        </a:rPr>
                        <a:t>Children by year</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en-GB" sz="800" kern="0">
                          <a:effectLst/>
                        </a:rPr>
                        <a:t>Boys</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en-GB" sz="800" kern="0">
                          <a:effectLst/>
                        </a:rPr>
                        <a:t>Girls</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70959204"/>
                  </a:ext>
                </a:extLst>
              </a:tr>
              <a:tr h="175260">
                <a:tc>
                  <a:txBody>
                    <a:bodyPr/>
                    <a:lstStyle/>
                    <a:p>
                      <a:pPr>
                        <a:lnSpc>
                          <a:spcPct val="107000"/>
                        </a:lnSpc>
                        <a:spcAft>
                          <a:spcPts val="800"/>
                        </a:spcAft>
                        <a:buNone/>
                      </a:pPr>
                      <a:r>
                        <a:rPr lang="en-GB" sz="800" kern="0">
                          <a:effectLst/>
                        </a:rPr>
                        <a:t>2010</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&lt;5</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5.2</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100">
                          <a:effectLst/>
                        </a:rPr>
                        <a:t> </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100">
                          <a:effectLst/>
                        </a:rPr>
                        <a:t> </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100">
                          <a:effectLst/>
                        </a:rPr>
                        <a:t> </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100">
                          <a:effectLst/>
                        </a:rPr>
                        <a:t>754</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100">
                          <a:effectLst/>
                        </a:rPr>
                        <a:t>397</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100">
                          <a:effectLst/>
                        </a:rPr>
                        <a:t>357</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94922324"/>
                  </a:ext>
                </a:extLst>
              </a:tr>
              <a:tr h="175260">
                <a:tc>
                  <a:txBody>
                    <a:bodyPr/>
                    <a:lstStyle/>
                    <a:p>
                      <a:pPr>
                        <a:lnSpc>
                          <a:spcPct val="107000"/>
                        </a:lnSpc>
                        <a:spcAft>
                          <a:spcPts val="800"/>
                        </a:spcAft>
                        <a:buNone/>
                      </a:pPr>
                      <a:r>
                        <a:rPr lang="en-GB" sz="800" kern="0">
                          <a:effectLst/>
                        </a:rPr>
                        <a:t>2011</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&lt;5</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4.8</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100">
                          <a:effectLst/>
                        </a:rPr>
                        <a:t> </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100">
                          <a:effectLst/>
                        </a:rPr>
                        <a:t> </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100">
                          <a:effectLst/>
                        </a:rPr>
                        <a:t> </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100">
                          <a:effectLst/>
                        </a:rPr>
                        <a:t>708</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100">
                          <a:effectLst/>
                        </a:rPr>
                        <a:t>356</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100">
                          <a:effectLst/>
                        </a:rPr>
                        <a:t>352</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668169183"/>
                  </a:ext>
                </a:extLst>
              </a:tr>
              <a:tr h="166370">
                <a:tc>
                  <a:txBody>
                    <a:bodyPr/>
                    <a:lstStyle/>
                    <a:p>
                      <a:pPr>
                        <a:lnSpc>
                          <a:spcPct val="107000"/>
                        </a:lnSpc>
                        <a:spcAft>
                          <a:spcPts val="800"/>
                        </a:spcAft>
                        <a:buNone/>
                      </a:pPr>
                      <a:r>
                        <a:rPr lang="en-GB" sz="800" kern="0">
                          <a:effectLst/>
                        </a:rPr>
                        <a:t>2012</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100">
                          <a:effectLst/>
                        </a:rPr>
                        <a:t>&lt; 5</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6.8</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2012</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7</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6.8</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100">
                          <a:effectLst/>
                        </a:rPr>
                        <a:t>706</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100">
                          <a:effectLst/>
                        </a:rPr>
                        <a:t>370</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100">
                          <a:effectLst/>
                        </a:rPr>
                        <a:t>336</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807496292"/>
                  </a:ext>
                </a:extLst>
              </a:tr>
              <a:tr h="175260">
                <a:tc>
                  <a:txBody>
                    <a:bodyPr/>
                    <a:lstStyle/>
                    <a:p>
                      <a:pPr>
                        <a:lnSpc>
                          <a:spcPct val="107000"/>
                        </a:lnSpc>
                        <a:spcAft>
                          <a:spcPts val="800"/>
                        </a:spcAft>
                        <a:buNone/>
                      </a:pPr>
                      <a:r>
                        <a:rPr lang="en-GB" sz="800" kern="0">
                          <a:effectLst/>
                        </a:rPr>
                        <a:t>2013</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5</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7.3</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2013</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12</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7.8</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100">
                          <a:effectLst/>
                        </a:rPr>
                        <a:t>733</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100">
                          <a:effectLst/>
                        </a:rPr>
                        <a:t>386</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100">
                          <a:effectLst/>
                        </a:rPr>
                        <a:t>347</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958509227"/>
                  </a:ext>
                </a:extLst>
              </a:tr>
              <a:tr h="175260">
                <a:tc>
                  <a:txBody>
                    <a:bodyPr/>
                    <a:lstStyle/>
                    <a:p>
                      <a:pPr>
                        <a:lnSpc>
                          <a:spcPct val="107000"/>
                        </a:lnSpc>
                        <a:spcAft>
                          <a:spcPts val="800"/>
                        </a:spcAft>
                        <a:buNone/>
                      </a:pPr>
                      <a:r>
                        <a:rPr lang="en-GB" sz="800" kern="0">
                          <a:effectLst/>
                        </a:rPr>
                        <a:t>2014</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14 </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8.2</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2014</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16</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8.5</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100">
                          <a:effectLst/>
                        </a:rPr>
                        <a:t>775</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100">
                          <a:effectLst/>
                        </a:rPr>
                        <a:t>399</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100">
                          <a:effectLst/>
                        </a:rPr>
                        <a:t>376</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322289944"/>
                  </a:ext>
                </a:extLst>
              </a:tr>
              <a:tr h="175260">
                <a:tc>
                  <a:txBody>
                    <a:bodyPr/>
                    <a:lstStyle/>
                    <a:p>
                      <a:pPr>
                        <a:lnSpc>
                          <a:spcPct val="107000"/>
                        </a:lnSpc>
                        <a:spcAft>
                          <a:spcPts val="800"/>
                        </a:spcAft>
                        <a:buNone/>
                      </a:pPr>
                      <a:r>
                        <a:rPr lang="en-GB" sz="800" kern="0">
                          <a:effectLst/>
                        </a:rPr>
                        <a:t>2015</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15</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7.2</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2015</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19</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8.9</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100">
                          <a:effectLst/>
                        </a:rPr>
                        <a:t>756</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100">
                          <a:effectLst/>
                        </a:rPr>
                        <a:t>370</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100" dirty="0">
                          <a:effectLst/>
                        </a:rPr>
                        <a:t>386</a:t>
                      </a:r>
                      <a:endParaRPr lang="fo-FO"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220736317"/>
                  </a:ext>
                </a:extLst>
              </a:tr>
              <a:tr h="175260">
                <a:tc>
                  <a:txBody>
                    <a:bodyPr/>
                    <a:lstStyle/>
                    <a:p>
                      <a:pPr>
                        <a:lnSpc>
                          <a:spcPct val="107000"/>
                        </a:lnSpc>
                        <a:spcAft>
                          <a:spcPts val="800"/>
                        </a:spcAft>
                        <a:buNone/>
                      </a:pPr>
                      <a:r>
                        <a:rPr lang="en-GB" sz="800" kern="0">
                          <a:effectLst/>
                        </a:rPr>
                        <a:t>2016</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13 </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9.0</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2016</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15</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10.3</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100">
                          <a:effectLst/>
                        </a:rPr>
                        <a:t>781</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100">
                          <a:effectLst/>
                        </a:rPr>
                        <a:t>392</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100">
                          <a:effectLst/>
                        </a:rPr>
                        <a:t>389</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4790438"/>
                  </a:ext>
                </a:extLst>
              </a:tr>
              <a:tr h="175260">
                <a:tc>
                  <a:txBody>
                    <a:bodyPr/>
                    <a:lstStyle/>
                    <a:p>
                      <a:pPr>
                        <a:lnSpc>
                          <a:spcPct val="107000"/>
                        </a:lnSpc>
                        <a:spcAft>
                          <a:spcPts val="800"/>
                        </a:spcAft>
                        <a:buNone/>
                      </a:pPr>
                      <a:r>
                        <a:rPr lang="en-GB" sz="800" kern="0">
                          <a:effectLst/>
                        </a:rPr>
                        <a:t>2017</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23</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9.4</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2017</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22</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9.5</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100">
                          <a:effectLst/>
                        </a:rPr>
                        <a:t>754</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100">
                          <a:effectLst/>
                        </a:rPr>
                        <a:t>397</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100">
                          <a:effectLst/>
                        </a:rPr>
                        <a:t>357</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091185934"/>
                  </a:ext>
                </a:extLst>
              </a:tr>
              <a:tr h="175260">
                <a:tc>
                  <a:txBody>
                    <a:bodyPr/>
                    <a:lstStyle/>
                    <a:p>
                      <a:pPr>
                        <a:lnSpc>
                          <a:spcPct val="107000"/>
                        </a:lnSpc>
                        <a:spcAft>
                          <a:spcPts val="800"/>
                        </a:spcAft>
                        <a:buNone/>
                      </a:pPr>
                      <a:r>
                        <a:rPr lang="en-GB" sz="800" kern="0">
                          <a:effectLst/>
                        </a:rPr>
                        <a:t>2018</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28</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9.0</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2018</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28</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10.0</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100">
                          <a:effectLst/>
                        </a:rPr>
                        <a:t>715</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100">
                          <a:effectLst/>
                        </a:rPr>
                        <a:t>373</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100">
                          <a:effectLst/>
                        </a:rPr>
                        <a:t>342</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711307463"/>
                  </a:ext>
                </a:extLst>
              </a:tr>
              <a:tr h="166370">
                <a:tc>
                  <a:txBody>
                    <a:bodyPr/>
                    <a:lstStyle/>
                    <a:p>
                      <a:pPr>
                        <a:lnSpc>
                          <a:spcPct val="107000"/>
                        </a:lnSpc>
                        <a:spcAft>
                          <a:spcPts val="800"/>
                        </a:spcAft>
                        <a:buNone/>
                      </a:pPr>
                      <a:r>
                        <a:rPr lang="en-GB" sz="800" kern="0">
                          <a:effectLst/>
                        </a:rPr>
                        <a:t>2019</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46</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10.0</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2019</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33</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11.3</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100">
                          <a:effectLst/>
                        </a:rPr>
                        <a:t>747</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100">
                          <a:effectLst/>
                        </a:rPr>
                        <a:t>373</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100">
                          <a:effectLst/>
                        </a:rPr>
                        <a:t>374</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307043361"/>
                  </a:ext>
                </a:extLst>
              </a:tr>
              <a:tr h="175260">
                <a:tc>
                  <a:txBody>
                    <a:bodyPr/>
                    <a:lstStyle/>
                    <a:p>
                      <a:pPr>
                        <a:lnSpc>
                          <a:spcPct val="107000"/>
                        </a:lnSpc>
                        <a:spcAft>
                          <a:spcPts val="800"/>
                        </a:spcAft>
                        <a:buNone/>
                      </a:pPr>
                      <a:r>
                        <a:rPr lang="en-GB" sz="800" kern="0">
                          <a:effectLst/>
                        </a:rPr>
                        <a:t>2020</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55</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11.4</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2020</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42</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11.8</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100">
                          <a:effectLst/>
                        </a:rPr>
                        <a:t>733</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100">
                          <a:effectLst/>
                        </a:rPr>
                        <a:t>394</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100">
                          <a:effectLst/>
                        </a:rPr>
                        <a:t>339</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598796171"/>
                  </a:ext>
                </a:extLst>
              </a:tr>
              <a:tr h="175260">
                <a:tc>
                  <a:txBody>
                    <a:bodyPr/>
                    <a:lstStyle/>
                    <a:p>
                      <a:pPr>
                        <a:lnSpc>
                          <a:spcPct val="107000"/>
                        </a:lnSpc>
                        <a:spcAft>
                          <a:spcPts val="800"/>
                        </a:spcAft>
                        <a:buNone/>
                      </a:pPr>
                      <a:r>
                        <a:rPr lang="en-GB" sz="800" kern="0">
                          <a:effectLst/>
                        </a:rPr>
                        <a:t>2021</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33</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11.5</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2021</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50</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12.0</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100">
                          <a:effectLst/>
                        </a:rPr>
                        <a:t>722</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100">
                          <a:effectLst/>
                        </a:rPr>
                        <a:t>375</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100">
                          <a:effectLst/>
                        </a:rPr>
                        <a:t>347</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296346024"/>
                  </a:ext>
                </a:extLst>
              </a:tr>
              <a:tr h="175260">
                <a:tc>
                  <a:txBody>
                    <a:bodyPr/>
                    <a:lstStyle/>
                    <a:p>
                      <a:pPr>
                        <a:lnSpc>
                          <a:spcPct val="107000"/>
                        </a:lnSpc>
                        <a:spcAft>
                          <a:spcPts val="800"/>
                        </a:spcAft>
                        <a:buNone/>
                      </a:pPr>
                      <a:r>
                        <a:rPr lang="en-GB" sz="800" kern="0">
                          <a:effectLst/>
                        </a:rPr>
                        <a:t>2022</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dirty="0">
                          <a:effectLst/>
                        </a:rPr>
                        <a:t>44</a:t>
                      </a:r>
                      <a:endParaRPr lang="fo-FO"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13.4</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2022</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40</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0">
                          <a:effectLst/>
                        </a:rPr>
                        <a:t>13.1</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100">
                          <a:effectLst/>
                        </a:rPr>
                        <a:t>620</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100">
                          <a:effectLst/>
                        </a:rPr>
                        <a:t>313</a:t>
                      </a:r>
                      <a:endParaRPr lang="fo-FO"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800" kern="100" dirty="0">
                          <a:effectLst/>
                        </a:rPr>
                        <a:t>307</a:t>
                      </a:r>
                      <a:endParaRPr lang="fo-FO"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528332873"/>
                  </a:ext>
                </a:extLst>
              </a:tr>
            </a:tbl>
          </a:graphicData>
        </a:graphic>
      </p:graphicFrame>
      <p:sp>
        <p:nvSpPr>
          <p:cNvPr id="3" name="Rectangle 1">
            <a:extLst>
              <a:ext uri="{FF2B5EF4-FFF2-40B4-BE49-F238E27FC236}">
                <a16:creationId xmlns:a16="http://schemas.microsoft.com/office/drawing/2014/main" id="{DB2FFF48-2D5C-011F-8350-DA0082621CDB}"/>
              </a:ext>
            </a:extLst>
          </p:cNvPr>
          <p:cNvSpPr>
            <a:spLocks noChangeArrowheads="1"/>
          </p:cNvSpPr>
          <p:nvPr/>
        </p:nvSpPr>
        <p:spPr bwMode="auto">
          <a:xfrm>
            <a:off x="2176758" y="1328008"/>
            <a:ext cx="530862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fo-FO" sz="800" b="0" i="0" u="none" strike="noStrike" cap="none" normalizeH="0" baseline="0" dirty="0">
                <a:ln>
                  <a:noFill/>
                </a:ln>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Supplementary Table 1. Number of children diagnosed at the Child and Adolescent Psychiatric Department from 2010 to 2022, and the mean age at diagnosis during this period. The Table also shows the number of children living in the Faroe Islands for each year from 2010 to 2022. </a:t>
            </a:r>
            <a:endParaRPr kumimoji="0" lang="en-GB" altLang="fo-FO"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71168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D11446-01AB-859F-3D30-14CC2EE55617}"/>
              </a:ext>
            </a:extLst>
          </p:cNvPr>
          <p:cNvSpPr>
            <a:spLocks noGrp="1"/>
          </p:cNvSpPr>
          <p:nvPr>
            <p:ph type="title"/>
          </p:nvPr>
        </p:nvSpPr>
        <p:spPr/>
        <p:txBody>
          <a:bodyPr/>
          <a:lstStyle/>
          <a:p>
            <a:endParaRPr lang="fo-FO" dirty="0"/>
          </a:p>
        </p:txBody>
      </p:sp>
      <p:graphicFrame>
        <p:nvGraphicFramePr>
          <p:cNvPr id="4" name="Pladsholder til indhold 3">
            <a:extLst>
              <a:ext uri="{FF2B5EF4-FFF2-40B4-BE49-F238E27FC236}">
                <a16:creationId xmlns:a16="http://schemas.microsoft.com/office/drawing/2014/main" id="{FC67E9FD-4074-DEEE-2A08-200EB05F44EF}"/>
              </a:ext>
            </a:extLst>
          </p:cNvPr>
          <p:cNvGraphicFramePr>
            <a:graphicFrameLocks noGrp="1"/>
          </p:cNvGraphicFramePr>
          <p:nvPr>
            <p:ph idx="1"/>
            <p:extLst>
              <p:ext uri="{D42A27DB-BD31-4B8C-83A1-F6EECF244321}">
                <p14:modId xmlns:p14="http://schemas.microsoft.com/office/powerpoint/2010/main" val="4055939507"/>
              </p:ext>
            </p:extLst>
          </p:nvPr>
        </p:nvGraphicFramePr>
        <p:xfrm>
          <a:off x="459276" y="0"/>
          <a:ext cx="8229600" cy="6815398"/>
        </p:xfrm>
        <a:graphic>
          <a:graphicData uri="http://schemas.openxmlformats.org/drawingml/2006/table">
            <a:tbl>
              <a:tblPr firstRow="1" firstCol="1" bandRow="1">
                <a:tableStyleId>{5C22544A-7EE6-4342-B048-85BDC9FD1C3A}</a:tableStyleId>
              </a:tblPr>
              <a:tblGrid>
                <a:gridCol w="1641501">
                  <a:extLst>
                    <a:ext uri="{9D8B030D-6E8A-4147-A177-3AD203B41FA5}">
                      <a16:colId xmlns:a16="http://schemas.microsoft.com/office/drawing/2014/main" val="2144078659"/>
                    </a:ext>
                  </a:extLst>
                </a:gridCol>
                <a:gridCol w="1084383">
                  <a:extLst>
                    <a:ext uri="{9D8B030D-6E8A-4147-A177-3AD203B41FA5}">
                      <a16:colId xmlns:a16="http://schemas.microsoft.com/office/drawing/2014/main" val="1486086819"/>
                    </a:ext>
                  </a:extLst>
                </a:gridCol>
                <a:gridCol w="533400">
                  <a:extLst>
                    <a:ext uri="{9D8B030D-6E8A-4147-A177-3AD203B41FA5}">
                      <a16:colId xmlns:a16="http://schemas.microsoft.com/office/drawing/2014/main" val="605782831"/>
                    </a:ext>
                  </a:extLst>
                </a:gridCol>
                <a:gridCol w="944880">
                  <a:extLst>
                    <a:ext uri="{9D8B030D-6E8A-4147-A177-3AD203B41FA5}">
                      <a16:colId xmlns:a16="http://schemas.microsoft.com/office/drawing/2014/main" val="3095305166"/>
                    </a:ext>
                  </a:extLst>
                </a:gridCol>
                <a:gridCol w="502920">
                  <a:extLst>
                    <a:ext uri="{9D8B030D-6E8A-4147-A177-3AD203B41FA5}">
                      <a16:colId xmlns:a16="http://schemas.microsoft.com/office/drawing/2014/main" val="74540277"/>
                    </a:ext>
                  </a:extLst>
                </a:gridCol>
                <a:gridCol w="1013460">
                  <a:extLst>
                    <a:ext uri="{9D8B030D-6E8A-4147-A177-3AD203B41FA5}">
                      <a16:colId xmlns:a16="http://schemas.microsoft.com/office/drawing/2014/main" val="2054301136"/>
                    </a:ext>
                  </a:extLst>
                </a:gridCol>
                <a:gridCol w="487680">
                  <a:extLst>
                    <a:ext uri="{9D8B030D-6E8A-4147-A177-3AD203B41FA5}">
                      <a16:colId xmlns:a16="http://schemas.microsoft.com/office/drawing/2014/main" val="3172401034"/>
                    </a:ext>
                  </a:extLst>
                </a:gridCol>
                <a:gridCol w="975237">
                  <a:extLst>
                    <a:ext uri="{9D8B030D-6E8A-4147-A177-3AD203B41FA5}">
                      <a16:colId xmlns:a16="http://schemas.microsoft.com/office/drawing/2014/main" val="2253709324"/>
                    </a:ext>
                  </a:extLst>
                </a:gridCol>
                <a:gridCol w="1046139">
                  <a:extLst>
                    <a:ext uri="{9D8B030D-6E8A-4147-A177-3AD203B41FA5}">
                      <a16:colId xmlns:a16="http://schemas.microsoft.com/office/drawing/2014/main" val="3365560768"/>
                    </a:ext>
                  </a:extLst>
                </a:gridCol>
              </a:tblGrid>
              <a:tr h="495903">
                <a:tc>
                  <a:txBody>
                    <a:bodyPr/>
                    <a:lstStyle/>
                    <a:p>
                      <a:pPr>
                        <a:lnSpc>
                          <a:spcPct val="120000"/>
                        </a:lnSpc>
                        <a:spcBef>
                          <a:spcPts val="600"/>
                        </a:spcBef>
                        <a:spcAft>
                          <a:spcPts val="600"/>
                        </a:spcAft>
                        <a:buNone/>
                      </a:pPr>
                      <a:r>
                        <a:rPr lang="en-GB" sz="1000" kern="100">
                          <a:effectLst/>
                        </a:rPr>
                        <a:t> </a:t>
                      </a:r>
                      <a:endParaRPr lang="fo-FO" sz="1000" kern="100">
                        <a:effectLst/>
                      </a:endParaRPr>
                    </a:p>
                    <a:p>
                      <a:pPr>
                        <a:lnSpc>
                          <a:spcPct val="120000"/>
                        </a:lnSpc>
                        <a:spcBef>
                          <a:spcPts val="600"/>
                        </a:spcBef>
                        <a:spcAft>
                          <a:spcPts val="600"/>
                        </a:spcAft>
                        <a:buNone/>
                      </a:pPr>
                      <a:r>
                        <a:rPr lang="en-GB" sz="1000" kern="100">
                          <a:effectLst/>
                        </a:rPr>
                        <a:t> </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tc>
                <a:tc gridSpan="2">
                  <a:txBody>
                    <a:bodyPr/>
                    <a:lstStyle/>
                    <a:p>
                      <a:pPr>
                        <a:lnSpc>
                          <a:spcPct val="120000"/>
                        </a:lnSpc>
                        <a:spcBef>
                          <a:spcPts val="600"/>
                        </a:spcBef>
                        <a:spcAft>
                          <a:spcPts val="600"/>
                        </a:spcAft>
                        <a:buNone/>
                      </a:pPr>
                      <a:r>
                        <a:rPr lang="en-GB" sz="1000" kern="100" dirty="0">
                          <a:effectLst/>
                        </a:rPr>
                        <a:t>ADHD</a:t>
                      </a:r>
                      <a:endParaRPr lang="fo-FO"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tc>
                <a:tc hMerge="1">
                  <a:txBody>
                    <a:bodyPr/>
                    <a:lstStyle/>
                    <a:p>
                      <a:endParaRPr lang="fo-FO"/>
                    </a:p>
                  </a:txBody>
                  <a:tcPr/>
                </a:tc>
                <a:tc gridSpan="2">
                  <a:txBody>
                    <a:bodyPr/>
                    <a:lstStyle/>
                    <a:p>
                      <a:r>
                        <a:rPr lang="en-GB" sz="1000" kern="100" dirty="0">
                          <a:effectLst/>
                        </a:rPr>
                        <a:t>     ASD</a:t>
                      </a:r>
                      <a:endParaRPr lang="fo-FO" sz="1000" dirty="0"/>
                    </a:p>
                  </a:txBody>
                  <a:tcPr marL="38586" marR="38586" marT="0" marB="0"/>
                </a:tc>
                <a:tc hMerge="1">
                  <a:txBody>
                    <a:bodyPr/>
                    <a:lstStyle/>
                    <a:p>
                      <a:endParaRPr lang="fo-FO"/>
                    </a:p>
                  </a:txBody>
                  <a:tcPr/>
                </a:tc>
                <a:tc gridSpan="2">
                  <a:txBody>
                    <a:bodyPr/>
                    <a:lstStyle/>
                    <a:p>
                      <a:r>
                        <a:rPr lang="en-GB" sz="1000" kern="100" dirty="0">
                          <a:effectLst/>
                        </a:rPr>
                        <a:t>ASD &amp; ADHD </a:t>
                      </a:r>
                      <a:endParaRPr lang="fo-FO" sz="1000" dirty="0"/>
                    </a:p>
                  </a:txBody>
                  <a:tcPr marL="38586" marR="38586" marT="0" marB="0"/>
                </a:tc>
                <a:tc hMerge="1">
                  <a:txBody>
                    <a:bodyPr/>
                    <a:lstStyle/>
                    <a:p>
                      <a:endParaRPr lang="fo-FO"/>
                    </a:p>
                  </a:txBody>
                  <a:tcPr/>
                </a:tc>
                <a:tc gridSpan="2">
                  <a:txBody>
                    <a:bodyPr/>
                    <a:lstStyle/>
                    <a:p>
                      <a:pPr>
                        <a:lnSpc>
                          <a:spcPct val="120000"/>
                        </a:lnSpc>
                        <a:spcBef>
                          <a:spcPts val="600"/>
                        </a:spcBef>
                        <a:spcAft>
                          <a:spcPts val="600"/>
                        </a:spcAft>
                        <a:buNone/>
                      </a:pPr>
                      <a:r>
                        <a:rPr lang="en-GB" sz="1000" kern="100" dirty="0">
                          <a:effectLst/>
                        </a:rPr>
                        <a:t>ADHD </a:t>
                      </a:r>
                      <a:r>
                        <a:rPr lang="en-GB" sz="1000" kern="100" dirty="0" err="1">
                          <a:effectLst/>
                        </a:rPr>
                        <a:t>bíðilisti</a:t>
                      </a:r>
                      <a:r>
                        <a:rPr lang="en-GB" sz="1000" kern="100" dirty="0">
                          <a:effectLst/>
                        </a:rPr>
                        <a:t>         ASD </a:t>
                      </a:r>
                      <a:r>
                        <a:rPr lang="en-GB" sz="1000" kern="100" dirty="0" err="1">
                          <a:effectLst/>
                        </a:rPr>
                        <a:t>bíðilisti</a:t>
                      </a:r>
                      <a:endParaRPr lang="fo-FO" sz="1000" dirty="0"/>
                    </a:p>
                  </a:txBody>
                  <a:tcPr marL="38586" marR="38586" marT="0" marB="0"/>
                </a:tc>
                <a:tc hMerge="1">
                  <a:txBody>
                    <a:bodyPr/>
                    <a:lstStyle/>
                    <a:p>
                      <a:endParaRPr lang="fo-FO"/>
                    </a:p>
                  </a:txBody>
                  <a:tcPr/>
                </a:tc>
                <a:extLst>
                  <a:ext uri="{0D108BD9-81ED-4DB2-BD59-A6C34878D82A}">
                    <a16:rowId xmlns:a16="http://schemas.microsoft.com/office/drawing/2014/main" val="4001603039"/>
                  </a:ext>
                </a:extLst>
              </a:tr>
              <a:tr h="469145">
                <a:tc>
                  <a:txBody>
                    <a:bodyPr/>
                    <a:lstStyle/>
                    <a:p>
                      <a:pPr>
                        <a:lnSpc>
                          <a:spcPct val="120000"/>
                        </a:lnSpc>
                        <a:spcAft>
                          <a:spcPts val="800"/>
                        </a:spcAft>
                        <a:buNone/>
                      </a:pPr>
                      <a:r>
                        <a:rPr lang="en-GB" sz="1000" kern="100" dirty="0">
                          <a:effectLst/>
                        </a:rPr>
                        <a:t> </a:t>
                      </a:r>
                      <a:endParaRPr lang="fo-FO"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tc>
                <a:tc>
                  <a:txBody>
                    <a:bodyPr/>
                    <a:lstStyle/>
                    <a:p>
                      <a:pPr algn="ctr">
                        <a:lnSpc>
                          <a:spcPct val="120000"/>
                        </a:lnSpc>
                        <a:spcAft>
                          <a:spcPts val="800"/>
                        </a:spcAft>
                        <a:buNone/>
                      </a:pPr>
                      <a:r>
                        <a:rPr lang="en-GB" sz="1000" kern="100">
                          <a:effectLst/>
                        </a:rPr>
                        <a:t>Prevalence</a:t>
                      </a:r>
                      <a:endParaRPr lang="fo-FO" sz="1000" kern="100">
                        <a:effectLst/>
                      </a:endParaRPr>
                    </a:p>
                    <a:p>
                      <a:pPr algn="ctr">
                        <a:lnSpc>
                          <a:spcPct val="120000"/>
                        </a:lnSpc>
                        <a:spcAft>
                          <a:spcPts val="800"/>
                        </a:spcAft>
                        <a:buNone/>
                      </a:pPr>
                      <a:r>
                        <a:rPr lang="en-GB" sz="1000" kern="100">
                          <a:effectLst/>
                        </a:rPr>
                        <a:t>%(95%CI)</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tc>
                <a:tc>
                  <a:txBody>
                    <a:bodyPr/>
                    <a:lstStyle/>
                    <a:p>
                      <a:pPr algn="ctr">
                        <a:lnSpc>
                          <a:spcPct val="120000"/>
                        </a:lnSpc>
                        <a:spcAft>
                          <a:spcPts val="800"/>
                        </a:spcAft>
                        <a:buNone/>
                      </a:pPr>
                      <a:r>
                        <a:rPr lang="en-GB" sz="1000" kern="100">
                          <a:effectLst/>
                        </a:rPr>
                        <a:t>P-value</a:t>
                      </a:r>
                      <a:r>
                        <a:rPr lang="en-GB" sz="1000" kern="100" baseline="30000">
                          <a:effectLst/>
                        </a:rPr>
                        <a:t>§</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tc>
                <a:tc>
                  <a:txBody>
                    <a:bodyPr/>
                    <a:lstStyle/>
                    <a:p>
                      <a:pPr algn="ctr">
                        <a:lnSpc>
                          <a:spcPct val="120000"/>
                        </a:lnSpc>
                        <a:spcAft>
                          <a:spcPts val="800"/>
                        </a:spcAft>
                        <a:buNone/>
                      </a:pPr>
                      <a:r>
                        <a:rPr lang="en-GB" sz="1000" kern="100" dirty="0">
                          <a:effectLst/>
                        </a:rPr>
                        <a:t>Prevalence</a:t>
                      </a:r>
                      <a:br>
                        <a:rPr lang="en-GB" sz="1000" kern="100" dirty="0">
                          <a:effectLst/>
                        </a:rPr>
                      </a:br>
                      <a:r>
                        <a:rPr lang="en-GB" sz="1000" kern="100" dirty="0">
                          <a:effectLst/>
                        </a:rPr>
                        <a:t>% (95% CI)</a:t>
                      </a:r>
                      <a:endParaRPr lang="fo-FO"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tc>
                <a:tc>
                  <a:txBody>
                    <a:bodyPr/>
                    <a:lstStyle/>
                    <a:p>
                      <a:pPr algn="ctr">
                        <a:lnSpc>
                          <a:spcPct val="120000"/>
                        </a:lnSpc>
                        <a:spcAft>
                          <a:spcPts val="800"/>
                        </a:spcAft>
                        <a:buNone/>
                      </a:pPr>
                      <a:r>
                        <a:rPr lang="en-GB" sz="1000" kern="100" dirty="0">
                          <a:effectLst/>
                        </a:rPr>
                        <a:t>P-value</a:t>
                      </a:r>
                      <a:r>
                        <a:rPr lang="en-GB" sz="1000" kern="100" baseline="30000" dirty="0">
                          <a:effectLst/>
                        </a:rPr>
                        <a:t>§</a:t>
                      </a:r>
                      <a:endParaRPr lang="fo-FO"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tc>
                <a:tc>
                  <a:txBody>
                    <a:bodyPr/>
                    <a:lstStyle/>
                    <a:p>
                      <a:pPr algn="ctr">
                        <a:lnSpc>
                          <a:spcPct val="120000"/>
                        </a:lnSpc>
                        <a:spcAft>
                          <a:spcPts val="800"/>
                        </a:spcAft>
                        <a:buNone/>
                      </a:pPr>
                      <a:r>
                        <a:rPr lang="en-GB" sz="1000" kern="100">
                          <a:effectLst/>
                        </a:rPr>
                        <a:t>Prevalence</a:t>
                      </a:r>
                      <a:br>
                        <a:rPr lang="en-GB" sz="1000" kern="100">
                          <a:effectLst/>
                        </a:rPr>
                      </a:br>
                      <a:r>
                        <a:rPr lang="en-GB" sz="1000" kern="100">
                          <a:effectLst/>
                        </a:rPr>
                        <a:t>% (95% CI)</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tc>
                <a:tc>
                  <a:txBody>
                    <a:bodyPr/>
                    <a:lstStyle/>
                    <a:p>
                      <a:pPr algn="ctr">
                        <a:lnSpc>
                          <a:spcPct val="120000"/>
                        </a:lnSpc>
                        <a:spcAft>
                          <a:spcPts val="800"/>
                        </a:spcAft>
                        <a:buNone/>
                      </a:pPr>
                      <a:r>
                        <a:rPr lang="en-GB" sz="1000" kern="100" dirty="0">
                          <a:effectLst/>
                        </a:rPr>
                        <a:t>P-value</a:t>
                      </a:r>
                      <a:r>
                        <a:rPr lang="en-GB" sz="1000" kern="100" baseline="30000" dirty="0">
                          <a:effectLst/>
                        </a:rPr>
                        <a:t>§</a:t>
                      </a:r>
                      <a:endParaRPr lang="fo-FO"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tc>
                <a:tc>
                  <a:txBody>
                    <a:bodyPr/>
                    <a:lstStyle/>
                    <a:p>
                      <a:pPr algn="ctr">
                        <a:lnSpc>
                          <a:spcPct val="120000"/>
                        </a:lnSpc>
                        <a:spcAft>
                          <a:spcPts val="800"/>
                        </a:spcAft>
                        <a:buNone/>
                      </a:pPr>
                      <a:r>
                        <a:rPr lang="en-GB" sz="1000" kern="100" dirty="0">
                          <a:effectLst/>
                        </a:rPr>
                        <a:t>Prevalence</a:t>
                      </a:r>
                      <a:br>
                        <a:rPr lang="en-GB" sz="1000" kern="100" dirty="0">
                          <a:effectLst/>
                        </a:rPr>
                      </a:br>
                      <a:r>
                        <a:rPr lang="en-GB" sz="1000" kern="100" dirty="0">
                          <a:effectLst/>
                        </a:rPr>
                        <a:t>% (95% CI)</a:t>
                      </a:r>
                      <a:endParaRPr lang="fo-FO"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tc>
                <a:tc>
                  <a:txBody>
                    <a:bodyPr/>
                    <a:lstStyle/>
                    <a:p>
                      <a:pPr algn="ctr">
                        <a:lnSpc>
                          <a:spcPct val="120000"/>
                        </a:lnSpc>
                        <a:spcAft>
                          <a:spcPts val="800"/>
                        </a:spcAft>
                        <a:buNone/>
                      </a:pPr>
                      <a:r>
                        <a:rPr lang="en-GB" sz="1000" kern="100">
                          <a:effectLst/>
                        </a:rPr>
                        <a:t>Prevalence</a:t>
                      </a:r>
                      <a:endParaRPr lang="fo-FO" sz="1000" kern="100">
                        <a:effectLst/>
                      </a:endParaRPr>
                    </a:p>
                    <a:p>
                      <a:pPr algn="ctr">
                        <a:lnSpc>
                          <a:spcPct val="120000"/>
                        </a:lnSpc>
                        <a:spcAft>
                          <a:spcPts val="800"/>
                        </a:spcAft>
                        <a:buNone/>
                      </a:pPr>
                      <a:r>
                        <a:rPr lang="en-GB" sz="1000" kern="100">
                          <a:effectLst/>
                        </a:rPr>
                        <a:t>% (95%CI)</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tc>
                <a:extLst>
                  <a:ext uri="{0D108BD9-81ED-4DB2-BD59-A6C34878D82A}">
                    <a16:rowId xmlns:a16="http://schemas.microsoft.com/office/drawing/2014/main" val="2706833335"/>
                  </a:ext>
                </a:extLst>
              </a:tr>
              <a:tr h="531873">
                <a:tc>
                  <a:txBody>
                    <a:bodyPr/>
                    <a:lstStyle/>
                    <a:p>
                      <a:pPr>
                        <a:lnSpc>
                          <a:spcPct val="120000"/>
                        </a:lnSpc>
                        <a:spcAft>
                          <a:spcPts val="800"/>
                        </a:spcAft>
                        <a:buNone/>
                      </a:pPr>
                      <a:r>
                        <a:rPr lang="en-GB" sz="1000" kern="100" dirty="0">
                          <a:effectLst/>
                        </a:rPr>
                        <a:t>All prevalent cases, N</a:t>
                      </a:r>
                      <a:endParaRPr lang="fo-FO"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tc>
                <a:tc>
                  <a:txBody>
                    <a:bodyPr/>
                    <a:lstStyle/>
                    <a:p>
                      <a:pPr algn="ctr">
                        <a:lnSpc>
                          <a:spcPct val="120000"/>
                        </a:lnSpc>
                        <a:spcAft>
                          <a:spcPts val="800"/>
                        </a:spcAft>
                        <a:buNone/>
                      </a:pPr>
                      <a:r>
                        <a:rPr lang="en-GB" sz="1000" kern="100" dirty="0">
                          <a:effectLst/>
                        </a:rPr>
                        <a:t>N=284  </a:t>
                      </a:r>
                      <a:endParaRPr lang="fo-FO"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 </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N=282</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 </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N=86</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 </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N=170</a:t>
                      </a:r>
                      <a:endParaRPr lang="fo-FO" sz="1000" kern="100">
                        <a:effectLst/>
                      </a:endParaRPr>
                    </a:p>
                    <a:p>
                      <a:pPr algn="ctr">
                        <a:lnSpc>
                          <a:spcPct val="120000"/>
                        </a:lnSpc>
                        <a:spcAft>
                          <a:spcPts val="800"/>
                        </a:spcAft>
                        <a:buNone/>
                      </a:pPr>
                      <a:r>
                        <a:rPr lang="en-GB" sz="1000" kern="100">
                          <a:effectLst/>
                        </a:rPr>
                        <a:t>(Age 4-18 years)</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N=46</a:t>
                      </a:r>
                      <a:endParaRPr lang="fo-FO" sz="1000" kern="100">
                        <a:effectLst/>
                      </a:endParaRPr>
                    </a:p>
                    <a:p>
                      <a:pPr algn="ctr">
                        <a:lnSpc>
                          <a:spcPct val="120000"/>
                        </a:lnSpc>
                        <a:spcAft>
                          <a:spcPts val="800"/>
                        </a:spcAft>
                        <a:buNone/>
                      </a:pPr>
                      <a:r>
                        <a:rPr lang="en-GB" sz="1000" kern="100">
                          <a:effectLst/>
                        </a:rPr>
                        <a:t>(Age 3-18 years)</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extLst>
                  <a:ext uri="{0D108BD9-81ED-4DB2-BD59-A6C34878D82A}">
                    <a16:rowId xmlns:a16="http://schemas.microsoft.com/office/drawing/2014/main" val="4229484099"/>
                  </a:ext>
                </a:extLst>
              </a:tr>
              <a:tr h="169819">
                <a:tc>
                  <a:txBody>
                    <a:bodyPr/>
                    <a:lstStyle/>
                    <a:p>
                      <a:pPr>
                        <a:lnSpc>
                          <a:spcPct val="120000"/>
                        </a:lnSpc>
                        <a:spcBef>
                          <a:spcPts val="600"/>
                        </a:spcBef>
                        <a:spcAft>
                          <a:spcPts val="600"/>
                        </a:spcAft>
                        <a:buNone/>
                      </a:pPr>
                      <a:r>
                        <a:rPr lang="en-GB" sz="1000" kern="100">
                          <a:effectLst/>
                        </a:rPr>
                        <a:t> </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tc>
                <a:tc>
                  <a:txBody>
                    <a:bodyPr/>
                    <a:lstStyle/>
                    <a:p>
                      <a:pPr algn="ctr">
                        <a:lnSpc>
                          <a:spcPct val="120000"/>
                        </a:lnSpc>
                        <a:spcAft>
                          <a:spcPts val="800"/>
                        </a:spcAft>
                        <a:buNone/>
                      </a:pPr>
                      <a:r>
                        <a:rPr lang="en-GB" sz="1000" kern="100">
                          <a:effectLst/>
                        </a:rPr>
                        <a:t> </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 </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 </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 </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 </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 </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 </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 </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extLst>
                  <a:ext uri="{0D108BD9-81ED-4DB2-BD59-A6C34878D82A}">
                    <a16:rowId xmlns:a16="http://schemas.microsoft.com/office/drawing/2014/main" val="752047598"/>
                  </a:ext>
                </a:extLst>
              </a:tr>
              <a:tr h="169819">
                <a:tc>
                  <a:txBody>
                    <a:bodyPr/>
                    <a:lstStyle/>
                    <a:p>
                      <a:pPr>
                        <a:lnSpc>
                          <a:spcPct val="120000"/>
                        </a:lnSpc>
                        <a:spcBef>
                          <a:spcPts val="600"/>
                        </a:spcBef>
                        <a:spcAft>
                          <a:spcPts val="600"/>
                        </a:spcAft>
                        <a:buNone/>
                      </a:pPr>
                      <a:r>
                        <a:rPr lang="en-GB" sz="1000" kern="100" dirty="0">
                          <a:effectLst/>
                        </a:rPr>
                        <a:t>Overall prevalence</a:t>
                      </a:r>
                      <a:endParaRPr lang="fo-FO"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tc>
                <a:tc>
                  <a:txBody>
                    <a:bodyPr/>
                    <a:lstStyle/>
                    <a:p>
                      <a:pPr algn="ctr">
                        <a:lnSpc>
                          <a:spcPct val="120000"/>
                        </a:lnSpc>
                        <a:spcAft>
                          <a:spcPts val="800"/>
                        </a:spcAft>
                        <a:buNone/>
                      </a:pPr>
                      <a:r>
                        <a:rPr lang="en-GB" sz="1000" kern="100">
                          <a:effectLst/>
                        </a:rPr>
                        <a:t>2.9%</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 </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2.7%</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 </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0.9%</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 </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1.6%</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0.4%</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extLst>
                  <a:ext uri="{0D108BD9-81ED-4DB2-BD59-A6C34878D82A}">
                    <a16:rowId xmlns:a16="http://schemas.microsoft.com/office/drawing/2014/main" val="3932402685"/>
                  </a:ext>
                </a:extLst>
              </a:tr>
              <a:tr h="461931">
                <a:tc>
                  <a:txBody>
                    <a:bodyPr/>
                    <a:lstStyle/>
                    <a:p>
                      <a:pPr>
                        <a:lnSpc>
                          <a:spcPct val="120000"/>
                        </a:lnSpc>
                        <a:spcBef>
                          <a:spcPts val="600"/>
                        </a:spcBef>
                        <a:spcAft>
                          <a:spcPts val="600"/>
                        </a:spcAft>
                        <a:buNone/>
                      </a:pPr>
                      <a:r>
                        <a:rPr lang="en-GB" sz="1000" kern="100" dirty="0">
                          <a:effectLst/>
                        </a:rPr>
                        <a:t>5-18 </a:t>
                      </a:r>
                      <a:r>
                        <a:rPr lang="en-GB" sz="1000" kern="100" dirty="0" err="1">
                          <a:effectLst/>
                        </a:rPr>
                        <a:t>ár</a:t>
                      </a:r>
                      <a:endParaRPr lang="fo-FO"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tc>
                <a:tc>
                  <a:txBody>
                    <a:bodyPr/>
                    <a:lstStyle/>
                    <a:p>
                      <a:pPr algn="ctr">
                        <a:lnSpc>
                          <a:spcPct val="120000"/>
                        </a:lnSpc>
                        <a:spcAft>
                          <a:spcPts val="800"/>
                        </a:spcAft>
                        <a:buNone/>
                      </a:pPr>
                      <a:r>
                        <a:rPr lang="en-GB" sz="1000" kern="100">
                          <a:effectLst/>
                        </a:rPr>
                        <a:t>2.9%*</a:t>
                      </a:r>
                      <a:endParaRPr lang="fo-FO" sz="1000" kern="100">
                        <a:effectLst/>
                      </a:endParaRPr>
                    </a:p>
                    <a:p>
                      <a:pPr algn="ctr">
                        <a:lnSpc>
                          <a:spcPct val="120000"/>
                        </a:lnSpc>
                        <a:spcAft>
                          <a:spcPts val="800"/>
                        </a:spcAft>
                        <a:buNone/>
                      </a:pPr>
                      <a:r>
                        <a:rPr lang="en-GB" sz="1000" kern="100">
                          <a:effectLst/>
                        </a:rPr>
                        <a:t>(2.6, 3.3)</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 </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2.7%</a:t>
                      </a:r>
                      <a:endParaRPr lang="fo-FO" sz="1000" kern="100">
                        <a:effectLst/>
                      </a:endParaRPr>
                    </a:p>
                    <a:p>
                      <a:pPr algn="ctr">
                        <a:lnSpc>
                          <a:spcPct val="120000"/>
                        </a:lnSpc>
                        <a:spcAft>
                          <a:spcPts val="800"/>
                        </a:spcAft>
                        <a:buNone/>
                      </a:pPr>
                      <a:r>
                        <a:rPr lang="en-GB" sz="1000" kern="100">
                          <a:effectLst/>
                        </a:rPr>
                        <a:t>(2.4, 3.0)</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 </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0.9%</a:t>
                      </a:r>
                      <a:endParaRPr lang="fo-FO" sz="1000" kern="100">
                        <a:effectLst/>
                      </a:endParaRPr>
                    </a:p>
                    <a:p>
                      <a:pPr algn="ctr">
                        <a:lnSpc>
                          <a:spcPct val="120000"/>
                        </a:lnSpc>
                        <a:spcAft>
                          <a:spcPts val="800"/>
                        </a:spcAft>
                        <a:buNone/>
                      </a:pPr>
                      <a:r>
                        <a:rPr lang="en-GB" sz="1000" kern="100">
                          <a:effectLst/>
                        </a:rPr>
                        <a:t>(0.7, 1.1)</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 </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1.6%</a:t>
                      </a:r>
                      <a:endParaRPr lang="fo-FO" sz="1000" kern="100">
                        <a:effectLst/>
                      </a:endParaRPr>
                    </a:p>
                    <a:p>
                      <a:pPr algn="ctr">
                        <a:lnSpc>
                          <a:spcPct val="120000"/>
                        </a:lnSpc>
                        <a:spcAft>
                          <a:spcPts val="800"/>
                        </a:spcAft>
                        <a:buNone/>
                      </a:pPr>
                      <a:r>
                        <a:rPr lang="en-GB" sz="1000" kern="100">
                          <a:effectLst/>
                        </a:rPr>
                        <a:t>(1.3, 1.8)</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0.4%</a:t>
                      </a:r>
                      <a:endParaRPr lang="fo-FO" sz="1000" kern="100">
                        <a:effectLst/>
                      </a:endParaRPr>
                    </a:p>
                    <a:p>
                      <a:pPr algn="ctr">
                        <a:lnSpc>
                          <a:spcPct val="120000"/>
                        </a:lnSpc>
                        <a:spcAft>
                          <a:spcPts val="800"/>
                        </a:spcAft>
                        <a:buNone/>
                      </a:pPr>
                      <a:r>
                        <a:rPr lang="en-GB" sz="1000" kern="100">
                          <a:effectLst/>
                        </a:rPr>
                        <a:t>(0.3, 0.5)</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extLst>
                  <a:ext uri="{0D108BD9-81ED-4DB2-BD59-A6C34878D82A}">
                    <a16:rowId xmlns:a16="http://schemas.microsoft.com/office/drawing/2014/main" val="1542761200"/>
                  </a:ext>
                </a:extLst>
              </a:tr>
              <a:tr h="461931">
                <a:tc>
                  <a:txBody>
                    <a:bodyPr/>
                    <a:lstStyle/>
                    <a:p>
                      <a:pPr>
                        <a:lnSpc>
                          <a:spcPct val="120000"/>
                        </a:lnSpc>
                        <a:spcBef>
                          <a:spcPts val="600"/>
                        </a:spcBef>
                        <a:spcAft>
                          <a:spcPts val="600"/>
                        </a:spcAft>
                        <a:buNone/>
                      </a:pPr>
                      <a:r>
                        <a:rPr lang="en-GB" sz="1000" kern="100" dirty="0">
                          <a:effectLst/>
                        </a:rPr>
                        <a:t>5-11 </a:t>
                      </a:r>
                      <a:r>
                        <a:rPr lang="en-GB" sz="1000" kern="100" dirty="0" err="1">
                          <a:effectLst/>
                        </a:rPr>
                        <a:t>ár</a:t>
                      </a:r>
                      <a:endParaRPr lang="fo-FO"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tc>
                <a:tc>
                  <a:txBody>
                    <a:bodyPr/>
                    <a:lstStyle/>
                    <a:p>
                      <a:pPr algn="ctr">
                        <a:lnSpc>
                          <a:spcPct val="120000"/>
                        </a:lnSpc>
                        <a:spcAft>
                          <a:spcPts val="800"/>
                        </a:spcAft>
                        <a:buNone/>
                      </a:pPr>
                      <a:r>
                        <a:rPr lang="en-GB" sz="1000" kern="100">
                          <a:effectLst/>
                        </a:rPr>
                        <a:t>1.1%*</a:t>
                      </a:r>
                      <a:endParaRPr lang="fo-FO" sz="1000" kern="100">
                        <a:effectLst/>
                      </a:endParaRPr>
                    </a:p>
                    <a:p>
                      <a:pPr algn="ctr">
                        <a:lnSpc>
                          <a:spcPct val="120000"/>
                        </a:lnSpc>
                        <a:spcAft>
                          <a:spcPts val="800"/>
                        </a:spcAft>
                        <a:buNone/>
                      </a:pPr>
                      <a:r>
                        <a:rPr lang="en-GB" sz="1000" kern="100">
                          <a:effectLst/>
                        </a:rPr>
                        <a:t>(0.8, 1.4)</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rowSpan="3">
                  <a:txBody>
                    <a:bodyPr/>
                    <a:lstStyle/>
                    <a:p>
                      <a:pPr algn="ctr">
                        <a:lnSpc>
                          <a:spcPct val="120000"/>
                        </a:lnSpc>
                        <a:spcAft>
                          <a:spcPts val="800"/>
                        </a:spcAft>
                        <a:buNone/>
                      </a:pPr>
                      <a:r>
                        <a:rPr lang="en-GB" sz="1000" kern="100">
                          <a:effectLst/>
                        </a:rPr>
                        <a:t>&lt;0.001</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1.5%</a:t>
                      </a:r>
                      <a:endParaRPr lang="fo-FO" sz="1000" kern="100">
                        <a:effectLst/>
                      </a:endParaRPr>
                    </a:p>
                    <a:p>
                      <a:pPr algn="ctr">
                        <a:lnSpc>
                          <a:spcPct val="120000"/>
                        </a:lnSpc>
                        <a:spcAft>
                          <a:spcPts val="800"/>
                        </a:spcAft>
                        <a:buNone/>
                      </a:pPr>
                      <a:r>
                        <a:rPr lang="en-GB" sz="1000" kern="100">
                          <a:effectLst/>
                        </a:rPr>
                        <a:t>(1.2, 1.8)</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rowSpan="3">
                  <a:txBody>
                    <a:bodyPr/>
                    <a:lstStyle/>
                    <a:p>
                      <a:pPr algn="ctr">
                        <a:lnSpc>
                          <a:spcPct val="120000"/>
                        </a:lnSpc>
                        <a:spcAft>
                          <a:spcPts val="800"/>
                        </a:spcAft>
                        <a:buNone/>
                      </a:pPr>
                      <a:r>
                        <a:rPr lang="en-GB" sz="1000" kern="100">
                          <a:effectLst/>
                        </a:rPr>
                        <a:t>&lt;0.001</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0.3%</a:t>
                      </a:r>
                      <a:endParaRPr lang="fo-FO" sz="1000" kern="100">
                        <a:effectLst/>
                      </a:endParaRPr>
                    </a:p>
                    <a:p>
                      <a:pPr algn="ctr">
                        <a:lnSpc>
                          <a:spcPct val="120000"/>
                        </a:lnSpc>
                        <a:spcAft>
                          <a:spcPts val="800"/>
                        </a:spcAft>
                        <a:buNone/>
                      </a:pPr>
                      <a:r>
                        <a:rPr lang="en-GB" sz="1000" kern="100">
                          <a:effectLst/>
                        </a:rPr>
                        <a:t>(0.1, 0.4)</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rowSpan="3">
                  <a:txBody>
                    <a:bodyPr/>
                    <a:lstStyle/>
                    <a:p>
                      <a:pPr algn="ctr">
                        <a:lnSpc>
                          <a:spcPct val="120000"/>
                        </a:lnSpc>
                        <a:spcAft>
                          <a:spcPts val="800"/>
                        </a:spcAft>
                        <a:buNone/>
                      </a:pPr>
                      <a:r>
                        <a:rPr lang="en-GB" sz="1000" kern="100">
                          <a:effectLst/>
                        </a:rPr>
                        <a:t>&lt;0.001</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1.7%</a:t>
                      </a:r>
                      <a:endParaRPr lang="fo-FO" sz="1000" kern="100">
                        <a:effectLst/>
                      </a:endParaRPr>
                    </a:p>
                    <a:p>
                      <a:pPr algn="ctr">
                        <a:lnSpc>
                          <a:spcPct val="120000"/>
                        </a:lnSpc>
                        <a:spcAft>
                          <a:spcPts val="800"/>
                        </a:spcAft>
                        <a:buNone/>
                      </a:pPr>
                      <a:r>
                        <a:rPr lang="en-GB" sz="1000" kern="100">
                          <a:effectLst/>
                        </a:rPr>
                        <a:t>(1.4, 2.0)</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0.3%</a:t>
                      </a:r>
                      <a:endParaRPr lang="fo-FO" sz="1000" kern="100">
                        <a:effectLst/>
                      </a:endParaRPr>
                    </a:p>
                    <a:p>
                      <a:pPr algn="ctr">
                        <a:lnSpc>
                          <a:spcPct val="120000"/>
                        </a:lnSpc>
                        <a:spcAft>
                          <a:spcPts val="800"/>
                        </a:spcAft>
                        <a:buNone/>
                      </a:pPr>
                      <a:r>
                        <a:rPr lang="en-GB" sz="1000" kern="100">
                          <a:effectLst/>
                        </a:rPr>
                        <a:t>(0.2, 0.4)</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extLst>
                  <a:ext uri="{0D108BD9-81ED-4DB2-BD59-A6C34878D82A}">
                    <a16:rowId xmlns:a16="http://schemas.microsoft.com/office/drawing/2014/main" val="499836645"/>
                  </a:ext>
                </a:extLst>
              </a:tr>
              <a:tr h="461931">
                <a:tc>
                  <a:txBody>
                    <a:bodyPr/>
                    <a:lstStyle/>
                    <a:p>
                      <a:pPr>
                        <a:lnSpc>
                          <a:spcPct val="120000"/>
                        </a:lnSpc>
                        <a:spcBef>
                          <a:spcPts val="600"/>
                        </a:spcBef>
                        <a:spcAft>
                          <a:spcPts val="600"/>
                        </a:spcAft>
                        <a:buNone/>
                      </a:pPr>
                      <a:r>
                        <a:rPr lang="en-GB" sz="1000" u="sng" kern="100" dirty="0">
                          <a:effectLst/>
                        </a:rPr>
                        <a:t>7-9 </a:t>
                      </a:r>
                      <a:r>
                        <a:rPr lang="en-GB" sz="1000" u="sng" kern="100" dirty="0" err="1">
                          <a:effectLst/>
                        </a:rPr>
                        <a:t>ár</a:t>
                      </a:r>
                      <a:endParaRPr lang="fo-FO"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tc>
                <a:tc>
                  <a:txBody>
                    <a:bodyPr/>
                    <a:lstStyle/>
                    <a:p>
                      <a:pPr algn="ctr">
                        <a:lnSpc>
                          <a:spcPct val="120000"/>
                        </a:lnSpc>
                        <a:spcAft>
                          <a:spcPts val="800"/>
                        </a:spcAft>
                        <a:buNone/>
                      </a:pPr>
                      <a:r>
                        <a:rPr lang="en-GB" sz="1000" u="sng" kern="100">
                          <a:effectLst/>
                        </a:rPr>
                        <a:t>0.6%</a:t>
                      </a:r>
                      <a:endParaRPr lang="fo-FO" sz="1000" kern="100">
                        <a:effectLst/>
                      </a:endParaRPr>
                    </a:p>
                    <a:p>
                      <a:pPr algn="ctr">
                        <a:lnSpc>
                          <a:spcPct val="120000"/>
                        </a:lnSpc>
                        <a:spcAft>
                          <a:spcPts val="800"/>
                        </a:spcAft>
                        <a:buNone/>
                      </a:pPr>
                      <a:r>
                        <a:rPr lang="en-GB" sz="1000" u="sng" kern="100">
                          <a:effectLst/>
                        </a:rPr>
                        <a:t>(0.3, 0.9)</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vMerge="1">
                  <a:txBody>
                    <a:bodyPr/>
                    <a:lstStyle/>
                    <a:p>
                      <a:endParaRPr lang="fo-FO"/>
                    </a:p>
                  </a:txBody>
                  <a:tcPr/>
                </a:tc>
                <a:tc>
                  <a:txBody>
                    <a:bodyPr/>
                    <a:lstStyle/>
                    <a:p>
                      <a:pPr algn="ctr">
                        <a:lnSpc>
                          <a:spcPct val="120000"/>
                        </a:lnSpc>
                        <a:spcAft>
                          <a:spcPts val="800"/>
                        </a:spcAft>
                        <a:buNone/>
                      </a:pPr>
                      <a:r>
                        <a:rPr lang="en-GB" sz="1000" kern="100">
                          <a:effectLst/>
                        </a:rPr>
                        <a:t>1.3%</a:t>
                      </a:r>
                      <a:endParaRPr lang="fo-FO" sz="1000" kern="100">
                        <a:effectLst/>
                      </a:endParaRPr>
                    </a:p>
                    <a:p>
                      <a:pPr algn="ctr">
                        <a:lnSpc>
                          <a:spcPct val="120000"/>
                        </a:lnSpc>
                        <a:spcAft>
                          <a:spcPts val="800"/>
                        </a:spcAft>
                        <a:buNone/>
                      </a:pPr>
                      <a:r>
                        <a:rPr lang="en-GB" sz="1000" kern="100">
                          <a:effectLst/>
                        </a:rPr>
                        <a:t>(0.8, 1.8)</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vMerge="1">
                  <a:txBody>
                    <a:bodyPr/>
                    <a:lstStyle/>
                    <a:p>
                      <a:endParaRPr lang="fo-FO"/>
                    </a:p>
                  </a:txBody>
                  <a:tcPr/>
                </a:tc>
                <a:tc>
                  <a:txBody>
                    <a:bodyPr/>
                    <a:lstStyle/>
                    <a:p>
                      <a:pPr algn="ctr">
                        <a:lnSpc>
                          <a:spcPct val="120000"/>
                        </a:lnSpc>
                        <a:spcAft>
                          <a:spcPts val="800"/>
                        </a:spcAft>
                        <a:buNone/>
                      </a:pPr>
                      <a:r>
                        <a:rPr lang="en-GB" sz="1000" kern="100">
                          <a:effectLst/>
                        </a:rPr>
                        <a:t> </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vMerge="1">
                  <a:txBody>
                    <a:bodyPr/>
                    <a:lstStyle/>
                    <a:p>
                      <a:endParaRPr lang="fo-FO"/>
                    </a:p>
                  </a:txBody>
                  <a:tcPr/>
                </a:tc>
                <a:tc>
                  <a:txBody>
                    <a:bodyPr/>
                    <a:lstStyle/>
                    <a:p>
                      <a:pPr algn="ctr">
                        <a:lnSpc>
                          <a:spcPct val="120000"/>
                        </a:lnSpc>
                        <a:spcAft>
                          <a:spcPts val="800"/>
                        </a:spcAft>
                        <a:buNone/>
                      </a:pPr>
                      <a:r>
                        <a:rPr lang="en-GB" sz="1000" kern="100">
                          <a:effectLst/>
                        </a:rPr>
                        <a:t> </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 </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extLst>
                  <a:ext uri="{0D108BD9-81ED-4DB2-BD59-A6C34878D82A}">
                    <a16:rowId xmlns:a16="http://schemas.microsoft.com/office/drawing/2014/main" val="579684674"/>
                  </a:ext>
                </a:extLst>
              </a:tr>
              <a:tr h="461931">
                <a:tc>
                  <a:txBody>
                    <a:bodyPr/>
                    <a:lstStyle/>
                    <a:p>
                      <a:pPr>
                        <a:lnSpc>
                          <a:spcPct val="120000"/>
                        </a:lnSpc>
                        <a:spcBef>
                          <a:spcPts val="600"/>
                        </a:spcBef>
                        <a:spcAft>
                          <a:spcPts val="600"/>
                        </a:spcAft>
                        <a:buNone/>
                      </a:pPr>
                      <a:r>
                        <a:rPr lang="en-GB" sz="1000" kern="100" dirty="0">
                          <a:effectLst/>
                        </a:rPr>
                        <a:t>12-18 </a:t>
                      </a:r>
                      <a:r>
                        <a:rPr lang="en-GB" sz="1000" kern="100" dirty="0" err="1">
                          <a:effectLst/>
                        </a:rPr>
                        <a:t>ár</a:t>
                      </a:r>
                      <a:endParaRPr lang="fo-FO"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tc>
                <a:tc>
                  <a:txBody>
                    <a:bodyPr/>
                    <a:lstStyle/>
                    <a:p>
                      <a:pPr algn="ctr">
                        <a:lnSpc>
                          <a:spcPct val="120000"/>
                        </a:lnSpc>
                        <a:spcAft>
                          <a:spcPts val="800"/>
                        </a:spcAft>
                        <a:buNone/>
                      </a:pPr>
                      <a:r>
                        <a:rPr lang="en-GB" sz="1000" kern="100">
                          <a:effectLst/>
                        </a:rPr>
                        <a:t>4.5</a:t>
                      </a:r>
                      <a:endParaRPr lang="fo-FO" sz="1000" kern="100">
                        <a:effectLst/>
                      </a:endParaRPr>
                    </a:p>
                    <a:p>
                      <a:pPr algn="ctr">
                        <a:lnSpc>
                          <a:spcPct val="120000"/>
                        </a:lnSpc>
                        <a:spcAft>
                          <a:spcPts val="800"/>
                        </a:spcAft>
                        <a:buNone/>
                      </a:pPr>
                      <a:r>
                        <a:rPr lang="en-GB" sz="1000" kern="100">
                          <a:effectLst/>
                        </a:rPr>
                        <a:t>(3.9, 5.1)</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vMerge="1">
                  <a:txBody>
                    <a:bodyPr/>
                    <a:lstStyle/>
                    <a:p>
                      <a:endParaRPr lang="fo-FO"/>
                    </a:p>
                  </a:txBody>
                  <a:tcPr/>
                </a:tc>
                <a:tc>
                  <a:txBody>
                    <a:bodyPr/>
                    <a:lstStyle/>
                    <a:p>
                      <a:pPr algn="ctr">
                        <a:lnSpc>
                          <a:spcPct val="120000"/>
                        </a:lnSpc>
                        <a:spcAft>
                          <a:spcPts val="800"/>
                        </a:spcAft>
                        <a:buNone/>
                      </a:pPr>
                      <a:r>
                        <a:rPr lang="en-GB" sz="1000" kern="100">
                          <a:effectLst/>
                        </a:rPr>
                        <a:t>3.9%</a:t>
                      </a:r>
                      <a:endParaRPr lang="fo-FO" sz="1000" kern="100">
                        <a:effectLst/>
                      </a:endParaRPr>
                    </a:p>
                    <a:p>
                      <a:pPr algn="ctr">
                        <a:lnSpc>
                          <a:spcPct val="120000"/>
                        </a:lnSpc>
                        <a:spcAft>
                          <a:spcPts val="800"/>
                        </a:spcAft>
                        <a:buNone/>
                      </a:pPr>
                      <a:r>
                        <a:rPr lang="en-GB" sz="1000" kern="100">
                          <a:effectLst/>
                        </a:rPr>
                        <a:t>(3.4, 4.5)</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vMerge="1">
                  <a:txBody>
                    <a:bodyPr/>
                    <a:lstStyle/>
                    <a:p>
                      <a:endParaRPr lang="fo-FO"/>
                    </a:p>
                  </a:txBody>
                  <a:tcPr/>
                </a:tc>
                <a:tc>
                  <a:txBody>
                    <a:bodyPr/>
                    <a:lstStyle/>
                    <a:p>
                      <a:pPr algn="ctr">
                        <a:lnSpc>
                          <a:spcPct val="120000"/>
                        </a:lnSpc>
                        <a:spcAft>
                          <a:spcPts val="800"/>
                        </a:spcAft>
                        <a:buNone/>
                      </a:pPr>
                      <a:r>
                        <a:rPr lang="en-GB" sz="1000" kern="100">
                          <a:effectLst/>
                        </a:rPr>
                        <a:t>1.4%</a:t>
                      </a:r>
                      <a:endParaRPr lang="fo-FO" sz="1000" kern="100">
                        <a:effectLst/>
                      </a:endParaRPr>
                    </a:p>
                    <a:p>
                      <a:pPr algn="ctr">
                        <a:lnSpc>
                          <a:spcPct val="120000"/>
                        </a:lnSpc>
                        <a:spcAft>
                          <a:spcPts val="800"/>
                        </a:spcAft>
                        <a:buNone/>
                      </a:pPr>
                      <a:r>
                        <a:rPr lang="en-GB" sz="1000" kern="100">
                          <a:effectLst/>
                        </a:rPr>
                        <a:t>(1.1, 1.7)</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vMerge="1">
                  <a:txBody>
                    <a:bodyPr/>
                    <a:lstStyle/>
                    <a:p>
                      <a:endParaRPr lang="fo-FO"/>
                    </a:p>
                  </a:txBody>
                  <a:tcPr/>
                </a:tc>
                <a:tc>
                  <a:txBody>
                    <a:bodyPr/>
                    <a:lstStyle/>
                    <a:p>
                      <a:pPr>
                        <a:lnSpc>
                          <a:spcPct val="120000"/>
                        </a:lnSpc>
                        <a:spcAft>
                          <a:spcPts val="800"/>
                        </a:spcAft>
                        <a:buNone/>
                      </a:pPr>
                      <a:r>
                        <a:rPr lang="en-GB" sz="1000" kern="100">
                          <a:effectLst/>
                        </a:rPr>
                        <a:t>         1.4%</a:t>
                      </a:r>
                      <a:endParaRPr lang="fo-FO" sz="1000" kern="100">
                        <a:effectLst/>
                      </a:endParaRPr>
                    </a:p>
                    <a:p>
                      <a:pPr algn="ctr">
                        <a:lnSpc>
                          <a:spcPct val="120000"/>
                        </a:lnSpc>
                        <a:spcAft>
                          <a:spcPts val="800"/>
                        </a:spcAft>
                        <a:buNone/>
                      </a:pPr>
                      <a:r>
                        <a:rPr lang="en-GB" sz="1000" kern="100">
                          <a:effectLst/>
                        </a:rPr>
                        <a:t>(1.1, 1.7)</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0.4%</a:t>
                      </a:r>
                      <a:endParaRPr lang="fo-FO" sz="1000" kern="100">
                        <a:effectLst/>
                      </a:endParaRPr>
                    </a:p>
                    <a:p>
                      <a:pPr algn="ctr">
                        <a:lnSpc>
                          <a:spcPct val="120000"/>
                        </a:lnSpc>
                        <a:spcAft>
                          <a:spcPts val="800"/>
                        </a:spcAft>
                        <a:buNone/>
                      </a:pPr>
                      <a:r>
                        <a:rPr lang="en-GB" sz="1000" kern="100">
                          <a:effectLst/>
                        </a:rPr>
                        <a:t>(0.2, 0.6)</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extLst>
                  <a:ext uri="{0D108BD9-81ED-4DB2-BD59-A6C34878D82A}">
                    <a16:rowId xmlns:a16="http://schemas.microsoft.com/office/drawing/2014/main" val="2814845029"/>
                  </a:ext>
                </a:extLst>
              </a:tr>
              <a:tr h="169819">
                <a:tc>
                  <a:txBody>
                    <a:bodyPr/>
                    <a:lstStyle/>
                    <a:p>
                      <a:pPr>
                        <a:lnSpc>
                          <a:spcPct val="120000"/>
                        </a:lnSpc>
                        <a:spcBef>
                          <a:spcPts val="600"/>
                        </a:spcBef>
                        <a:spcAft>
                          <a:spcPts val="600"/>
                        </a:spcAft>
                        <a:buNone/>
                      </a:pPr>
                      <a:r>
                        <a:rPr lang="en-GB" sz="1000" kern="100" dirty="0">
                          <a:effectLst/>
                        </a:rPr>
                        <a:t>Sex, </a:t>
                      </a:r>
                      <a:r>
                        <a:rPr lang="en-GB" sz="1000" kern="100" dirty="0" err="1">
                          <a:effectLst/>
                        </a:rPr>
                        <a:t>Gentir</a:t>
                      </a:r>
                      <a:endParaRPr lang="fo-FO"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tc>
                <a:tc>
                  <a:txBody>
                    <a:bodyPr/>
                    <a:lstStyle/>
                    <a:p>
                      <a:pPr algn="ctr">
                        <a:lnSpc>
                          <a:spcPct val="120000"/>
                        </a:lnSpc>
                        <a:spcAft>
                          <a:spcPts val="800"/>
                        </a:spcAft>
                        <a:buNone/>
                      </a:pPr>
                      <a:r>
                        <a:rPr lang="en-GB" sz="1000" kern="100">
                          <a:effectLst/>
                        </a:rPr>
                        <a:t>N=94</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 </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N=102</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 </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N=30</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 </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N=65</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N=18</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extLst>
                  <a:ext uri="{0D108BD9-81ED-4DB2-BD59-A6C34878D82A}">
                    <a16:rowId xmlns:a16="http://schemas.microsoft.com/office/drawing/2014/main" val="2559866262"/>
                  </a:ext>
                </a:extLst>
              </a:tr>
              <a:tr h="461931">
                <a:tc>
                  <a:txBody>
                    <a:bodyPr/>
                    <a:lstStyle/>
                    <a:p>
                      <a:pPr>
                        <a:lnSpc>
                          <a:spcPct val="120000"/>
                        </a:lnSpc>
                        <a:spcBef>
                          <a:spcPts val="600"/>
                        </a:spcBef>
                        <a:spcAft>
                          <a:spcPts val="600"/>
                        </a:spcAft>
                        <a:buNone/>
                      </a:pPr>
                      <a:r>
                        <a:rPr lang="en-GB" sz="1000" kern="100" dirty="0">
                          <a:effectLst/>
                        </a:rPr>
                        <a:t>5-18 </a:t>
                      </a:r>
                      <a:r>
                        <a:rPr lang="en-GB" sz="1000" kern="100" dirty="0" err="1">
                          <a:effectLst/>
                        </a:rPr>
                        <a:t>ár</a:t>
                      </a:r>
                      <a:endParaRPr lang="fo-FO"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tc>
                <a:tc>
                  <a:txBody>
                    <a:bodyPr/>
                    <a:lstStyle/>
                    <a:p>
                      <a:pPr algn="ctr">
                        <a:lnSpc>
                          <a:spcPct val="120000"/>
                        </a:lnSpc>
                        <a:spcAft>
                          <a:spcPts val="800"/>
                        </a:spcAft>
                        <a:buNone/>
                      </a:pPr>
                      <a:r>
                        <a:rPr lang="en-GB" sz="1000" kern="100">
                          <a:effectLst/>
                        </a:rPr>
                        <a:t>2.0%*</a:t>
                      </a:r>
                      <a:endParaRPr lang="fo-FO" sz="1000" kern="100">
                        <a:effectLst/>
                      </a:endParaRPr>
                    </a:p>
                    <a:p>
                      <a:pPr algn="ctr">
                        <a:lnSpc>
                          <a:spcPct val="120000"/>
                        </a:lnSpc>
                        <a:spcAft>
                          <a:spcPts val="800"/>
                        </a:spcAft>
                        <a:buNone/>
                      </a:pPr>
                      <a:r>
                        <a:rPr lang="en-GB" sz="1000" kern="100">
                          <a:effectLst/>
                        </a:rPr>
                        <a:t>(1.6, 2.4)</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 </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2.0%</a:t>
                      </a:r>
                      <a:endParaRPr lang="fo-FO" sz="1000" kern="100">
                        <a:effectLst/>
                      </a:endParaRPr>
                    </a:p>
                    <a:p>
                      <a:pPr algn="ctr">
                        <a:lnSpc>
                          <a:spcPct val="120000"/>
                        </a:lnSpc>
                        <a:spcAft>
                          <a:spcPts val="800"/>
                        </a:spcAft>
                        <a:buNone/>
                      </a:pPr>
                      <a:r>
                        <a:rPr lang="en-GB" sz="1000" kern="100">
                          <a:effectLst/>
                        </a:rPr>
                        <a:t>(1.6, 2.4)</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 </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dirty="0">
                          <a:effectLst/>
                        </a:rPr>
                        <a:t>0.6%</a:t>
                      </a:r>
                      <a:endParaRPr lang="fo-FO" sz="1000" kern="100" dirty="0">
                        <a:effectLst/>
                      </a:endParaRPr>
                    </a:p>
                    <a:p>
                      <a:pPr algn="ctr">
                        <a:lnSpc>
                          <a:spcPct val="120000"/>
                        </a:lnSpc>
                        <a:spcAft>
                          <a:spcPts val="800"/>
                        </a:spcAft>
                        <a:buNone/>
                      </a:pPr>
                      <a:r>
                        <a:rPr lang="en-GB" sz="1000" kern="100" dirty="0">
                          <a:effectLst/>
                        </a:rPr>
                        <a:t>(0.4, 0.8)</a:t>
                      </a:r>
                      <a:endParaRPr lang="fo-FO"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 </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1.2%</a:t>
                      </a:r>
                      <a:endParaRPr lang="fo-FO" sz="1000" kern="100">
                        <a:effectLst/>
                      </a:endParaRPr>
                    </a:p>
                    <a:p>
                      <a:pPr algn="ctr">
                        <a:lnSpc>
                          <a:spcPct val="120000"/>
                        </a:lnSpc>
                        <a:spcAft>
                          <a:spcPts val="800"/>
                        </a:spcAft>
                        <a:buNone/>
                      </a:pPr>
                      <a:r>
                        <a:rPr lang="en-GB" sz="1000" kern="100">
                          <a:effectLst/>
                        </a:rPr>
                        <a:t>(0.9, 1.5)</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0.3%</a:t>
                      </a:r>
                      <a:endParaRPr lang="fo-FO" sz="1000" kern="100">
                        <a:effectLst/>
                      </a:endParaRPr>
                    </a:p>
                    <a:p>
                      <a:pPr algn="ctr">
                        <a:lnSpc>
                          <a:spcPct val="120000"/>
                        </a:lnSpc>
                        <a:spcAft>
                          <a:spcPts val="800"/>
                        </a:spcAft>
                        <a:buNone/>
                      </a:pPr>
                      <a:r>
                        <a:rPr lang="en-GB" sz="1000" kern="100">
                          <a:effectLst/>
                        </a:rPr>
                        <a:t>(0.2, 0.5)</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extLst>
                  <a:ext uri="{0D108BD9-81ED-4DB2-BD59-A6C34878D82A}">
                    <a16:rowId xmlns:a16="http://schemas.microsoft.com/office/drawing/2014/main" val="2999095129"/>
                  </a:ext>
                </a:extLst>
              </a:tr>
              <a:tr h="461931">
                <a:tc>
                  <a:txBody>
                    <a:bodyPr/>
                    <a:lstStyle/>
                    <a:p>
                      <a:pPr>
                        <a:lnSpc>
                          <a:spcPct val="120000"/>
                        </a:lnSpc>
                        <a:spcBef>
                          <a:spcPts val="600"/>
                        </a:spcBef>
                        <a:spcAft>
                          <a:spcPts val="600"/>
                        </a:spcAft>
                        <a:buNone/>
                      </a:pPr>
                      <a:r>
                        <a:rPr lang="en-GB" sz="1000" kern="100" dirty="0">
                          <a:effectLst/>
                        </a:rPr>
                        <a:t>5-11 </a:t>
                      </a:r>
                      <a:r>
                        <a:rPr lang="en-GB" sz="1000" kern="100" dirty="0" err="1">
                          <a:effectLst/>
                        </a:rPr>
                        <a:t>ár</a:t>
                      </a:r>
                      <a:endParaRPr lang="fo-FO"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tc>
                <a:tc>
                  <a:txBody>
                    <a:bodyPr/>
                    <a:lstStyle/>
                    <a:p>
                      <a:pPr algn="ctr">
                        <a:lnSpc>
                          <a:spcPct val="120000"/>
                        </a:lnSpc>
                        <a:spcAft>
                          <a:spcPts val="800"/>
                        </a:spcAft>
                        <a:buNone/>
                      </a:pPr>
                      <a:r>
                        <a:rPr lang="en-GB" sz="1000" kern="100">
                          <a:effectLst/>
                        </a:rPr>
                        <a:t>0.8%*</a:t>
                      </a:r>
                      <a:endParaRPr lang="fo-FO" sz="1000" kern="100">
                        <a:effectLst/>
                      </a:endParaRPr>
                    </a:p>
                    <a:p>
                      <a:pPr algn="ctr">
                        <a:lnSpc>
                          <a:spcPct val="120000"/>
                        </a:lnSpc>
                        <a:spcAft>
                          <a:spcPts val="800"/>
                        </a:spcAft>
                        <a:buNone/>
                      </a:pPr>
                      <a:r>
                        <a:rPr lang="en-GB" sz="1000" kern="100">
                          <a:effectLst/>
                        </a:rPr>
                        <a:t>(0.4, 1.1)</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rowSpan="2">
                  <a:txBody>
                    <a:bodyPr/>
                    <a:lstStyle/>
                    <a:p>
                      <a:pPr algn="ctr">
                        <a:lnSpc>
                          <a:spcPct val="120000"/>
                        </a:lnSpc>
                        <a:spcAft>
                          <a:spcPts val="800"/>
                        </a:spcAft>
                        <a:buNone/>
                      </a:pPr>
                      <a:r>
                        <a:rPr lang="en-GB" sz="1000" kern="100">
                          <a:effectLst/>
                        </a:rPr>
                        <a:t>&lt;0.001</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0.7%</a:t>
                      </a:r>
                      <a:endParaRPr lang="fo-FO" sz="1000" kern="100">
                        <a:effectLst/>
                      </a:endParaRPr>
                    </a:p>
                    <a:p>
                      <a:pPr algn="ctr">
                        <a:lnSpc>
                          <a:spcPct val="120000"/>
                        </a:lnSpc>
                        <a:spcAft>
                          <a:spcPts val="800"/>
                        </a:spcAft>
                        <a:buNone/>
                      </a:pPr>
                      <a:r>
                        <a:rPr lang="en-GB" sz="1000" kern="100">
                          <a:effectLst/>
                        </a:rPr>
                        <a:t>(0.4, 1.0)</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rowSpan="2">
                  <a:txBody>
                    <a:bodyPr/>
                    <a:lstStyle/>
                    <a:p>
                      <a:pPr algn="ctr">
                        <a:lnSpc>
                          <a:spcPct val="120000"/>
                        </a:lnSpc>
                        <a:spcAft>
                          <a:spcPts val="800"/>
                        </a:spcAft>
                        <a:buNone/>
                      </a:pPr>
                      <a:r>
                        <a:rPr lang="en-GB" sz="1000" kern="100">
                          <a:effectLst/>
                        </a:rPr>
                        <a:t>&lt;0.001</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0.2%</a:t>
                      </a:r>
                      <a:endParaRPr lang="fo-FO" sz="1000" kern="100">
                        <a:effectLst/>
                      </a:endParaRPr>
                    </a:p>
                    <a:p>
                      <a:pPr algn="ctr">
                        <a:lnSpc>
                          <a:spcPct val="120000"/>
                        </a:lnSpc>
                        <a:spcAft>
                          <a:spcPts val="800"/>
                        </a:spcAft>
                        <a:buNone/>
                      </a:pPr>
                      <a:r>
                        <a:rPr lang="en-GB" sz="1000" kern="100">
                          <a:effectLst/>
                        </a:rPr>
                        <a:t>(0.003, 0.3)</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rowSpan="2">
                  <a:txBody>
                    <a:bodyPr/>
                    <a:lstStyle/>
                    <a:p>
                      <a:pPr algn="ctr">
                        <a:lnSpc>
                          <a:spcPct val="120000"/>
                        </a:lnSpc>
                        <a:spcAft>
                          <a:spcPts val="800"/>
                        </a:spcAft>
                        <a:buNone/>
                      </a:pPr>
                      <a:r>
                        <a:rPr lang="en-GB" sz="1000" kern="100">
                          <a:effectLst/>
                        </a:rPr>
                        <a:t>&lt;0.001</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0.9%</a:t>
                      </a:r>
                      <a:endParaRPr lang="fo-FO" sz="1000" kern="100">
                        <a:effectLst/>
                      </a:endParaRPr>
                    </a:p>
                    <a:p>
                      <a:pPr algn="ctr">
                        <a:lnSpc>
                          <a:spcPct val="120000"/>
                        </a:lnSpc>
                        <a:spcAft>
                          <a:spcPts val="800"/>
                        </a:spcAft>
                        <a:buNone/>
                      </a:pPr>
                      <a:r>
                        <a:rPr lang="en-GB" sz="1000" kern="100">
                          <a:effectLst/>
                        </a:rPr>
                        <a:t>(0.6, 1.3)</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0.2%</a:t>
                      </a:r>
                      <a:endParaRPr lang="fo-FO" sz="1000" kern="100">
                        <a:effectLst/>
                      </a:endParaRPr>
                    </a:p>
                    <a:p>
                      <a:pPr algn="ctr">
                        <a:lnSpc>
                          <a:spcPct val="120000"/>
                        </a:lnSpc>
                        <a:spcAft>
                          <a:spcPts val="800"/>
                        </a:spcAft>
                        <a:buNone/>
                      </a:pPr>
                      <a:r>
                        <a:rPr lang="en-GB" sz="1000" kern="100">
                          <a:effectLst/>
                        </a:rPr>
                        <a:t>(0.04, 0.3)</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extLst>
                  <a:ext uri="{0D108BD9-81ED-4DB2-BD59-A6C34878D82A}">
                    <a16:rowId xmlns:a16="http://schemas.microsoft.com/office/drawing/2014/main" val="862684449"/>
                  </a:ext>
                </a:extLst>
              </a:tr>
              <a:tr h="461931">
                <a:tc>
                  <a:txBody>
                    <a:bodyPr/>
                    <a:lstStyle/>
                    <a:p>
                      <a:pPr>
                        <a:lnSpc>
                          <a:spcPct val="120000"/>
                        </a:lnSpc>
                        <a:spcBef>
                          <a:spcPts val="600"/>
                        </a:spcBef>
                        <a:spcAft>
                          <a:spcPts val="600"/>
                        </a:spcAft>
                        <a:buNone/>
                      </a:pPr>
                      <a:r>
                        <a:rPr lang="en-GB" sz="1000" kern="100" dirty="0">
                          <a:effectLst/>
                        </a:rPr>
                        <a:t>12-18 </a:t>
                      </a:r>
                      <a:r>
                        <a:rPr lang="en-GB" sz="1000" kern="100" dirty="0" err="1">
                          <a:effectLst/>
                        </a:rPr>
                        <a:t>ár</a:t>
                      </a:r>
                      <a:endParaRPr lang="fo-FO"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tc>
                <a:tc>
                  <a:txBody>
                    <a:bodyPr/>
                    <a:lstStyle/>
                    <a:p>
                      <a:pPr algn="ctr">
                        <a:lnSpc>
                          <a:spcPct val="120000"/>
                        </a:lnSpc>
                        <a:spcAft>
                          <a:spcPts val="800"/>
                        </a:spcAft>
                        <a:buNone/>
                      </a:pPr>
                      <a:r>
                        <a:rPr lang="en-GB" sz="1000" kern="100">
                          <a:effectLst/>
                        </a:rPr>
                        <a:t>3.1%</a:t>
                      </a:r>
                      <a:endParaRPr lang="fo-FO" sz="1000" kern="100">
                        <a:effectLst/>
                      </a:endParaRPr>
                    </a:p>
                    <a:p>
                      <a:pPr algn="ctr">
                        <a:lnSpc>
                          <a:spcPct val="120000"/>
                        </a:lnSpc>
                        <a:spcAft>
                          <a:spcPts val="800"/>
                        </a:spcAft>
                        <a:buNone/>
                      </a:pPr>
                      <a:r>
                        <a:rPr lang="en-GB" sz="1000" kern="100">
                          <a:effectLst/>
                        </a:rPr>
                        <a:t>(2.4, 3.7)</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vMerge="1">
                  <a:txBody>
                    <a:bodyPr/>
                    <a:lstStyle/>
                    <a:p>
                      <a:endParaRPr lang="fo-FO"/>
                    </a:p>
                  </a:txBody>
                  <a:tcPr/>
                </a:tc>
                <a:tc>
                  <a:txBody>
                    <a:bodyPr/>
                    <a:lstStyle/>
                    <a:p>
                      <a:pPr algn="ctr">
                        <a:lnSpc>
                          <a:spcPct val="120000"/>
                        </a:lnSpc>
                        <a:spcAft>
                          <a:spcPts val="800"/>
                        </a:spcAft>
                        <a:buNone/>
                      </a:pPr>
                      <a:r>
                        <a:rPr lang="en-GB" sz="1000" kern="100">
                          <a:effectLst/>
                        </a:rPr>
                        <a:t>3.4%</a:t>
                      </a:r>
                      <a:endParaRPr lang="fo-FO" sz="1000" kern="100">
                        <a:effectLst/>
                      </a:endParaRPr>
                    </a:p>
                    <a:p>
                      <a:pPr algn="ctr">
                        <a:lnSpc>
                          <a:spcPct val="120000"/>
                        </a:lnSpc>
                        <a:spcAft>
                          <a:spcPts val="800"/>
                        </a:spcAft>
                        <a:buNone/>
                      </a:pPr>
                      <a:r>
                        <a:rPr lang="en-GB" sz="1000" kern="100">
                          <a:effectLst/>
                        </a:rPr>
                        <a:t>(2.6, 4.1)</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vMerge="1">
                  <a:txBody>
                    <a:bodyPr/>
                    <a:lstStyle/>
                    <a:p>
                      <a:endParaRPr lang="fo-FO"/>
                    </a:p>
                  </a:txBody>
                  <a:tcPr/>
                </a:tc>
                <a:tc>
                  <a:txBody>
                    <a:bodyPr/>
                    <a:lstStyle/>
                    <a:p>
                      <a:pPr algn="ctr">
                        <a:lnSpc>
                          <a:spcPct val="120000"/>
                        </a:lnSpc>
                        <a:spcAft>
                          <a:spcPts val="800"/>
                        </a:spcAft>
                        <a:buNone/>
                      </a:pPr>
                      <a:r>
                        <a:rPr lang="en-GB" sz="1000" kern="100">
                          <a:effectLst/>
                        </a:rPr>
                        <a:t>1.2%</a:t>
                      </a:r>
                      <a:endParaRPr lang="fo-FO" sz="1000" kern="100">
                        <a:effectLst/>
                      </a:endParaRPr>
                    </a:p>
                    <a:p>
                      <a:pPr algn="ctr">
                        <a:lnSpc>
                          <a:spcPct val="120000"/>
                        </a:lnSpc>
                        <a:spcAft>
                          <a:spcPts val="800"/>
                        </a:spcAft>
                        <a:buNone/>
                      </a:pPr>
                      <a:r>
                        <a:rPr lang="en-GB" sz="1000" kern="100">
                          <a:effectLst/>
                        </a:rPr>
                        <a:t>(0.7, 1.7)</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vMerge="1">
                  <a:txBody>
                    <a:bodyPr/>
                    <a:lstStyle/>
                    <a:p>
                      <a:endParaRPr lang="fo-FO"/>
                    </a:p>
                  </a:txBody>
                  <a:tcPr/>
                </a:tc>
                <a:tc>
                  <a:txBody>
                    <a:bodyPr/>
                    <a:lstStyle/>
                    <a:p>
                      <a:pPr algn="ctr">
                        <a:lnSpc>
                          <a:spcPct val="120000"/>
                        </a:lnSpc>
                        <a:spcAft>
                          <a:spcPts val="800"/>
                        </a:spcAft>
                        <a:buNone/>
                      </a:pPr>
                      <a:r>
                        <a:rPr lang="en-GB" sz="1000" kern="100">
                          <a:effectLst/>
                        </a:rPr>
                        <a:t>1.6%</a:t>
                      </a:r>
                      <a:endParaRPr lang="fo-FO" sz="1000" kern="100">
                        <a:effectLst/>
                      </a:endParaRPr>
                    </a:p>
                    <a:p>
                      <a:pPr algn="ctr">
                        <a:lnSpc>
                          <a:spcPct val="120000"/>
                        </a:lnSpc>
                        <a:spcAft>
                          <a:spcPts val="800"/>
                        </a:spcAft>
                        <a:buNone/>
                      </a:pPr>
                      <a:r>
                        <a:rPr lang="en-GB" sz="1000" kern="100">
                          <a:effectLst/>
                        </a:rPr>
                        <a:t>(1.1, 2.0)</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0.3%</a:t>
                      </a:r>
                      <a:endParaRPr lang="fo-FO" sz="1000" kern="100">
                        <a:effectLst/>
                      </a:endParaRPr>
                    </a:p>
                    <a:p>
                      <a:pPr algn="ctr">
                        <a:lnSpc>
                          <a:spcPct val="120000"/>
                        </a:lnSpc>
                        <a:spcAft>
                          <a:spcPts val="800"/>
                        </a:spcAft>
                        <a:buNone/>
                      </a:pPr>
                      <a:r>
                        <a:rPr lang="en-GB" sz="1000" kern="100">
                          <a:effectLst/>
                        </a:rPr>
                        <a:t>(0.1, 0.4)</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extLst>
                  <a:ext uri="{0D108BD9-81ED-4DB2-BD59-A6C34878D82A}">
                    <a16:rowId xmlns:a16="http://schemas.microsoft.com/office/drawing/2014/main" val="1863600116"/>
                  </a:ext>
                </a:extLst>
              </a:tr>
              <a:tr h="169819">
                <a:tc>
                  <a:txBody>
                    <a:bodyPr/>
                    <a:lstStyle/>
                    <a:p>
                      <a:pPr>
                        <a:lnSpc>
                          <a:spcPct val="120000"/>
                        </a:lnSpc>
                        <a:spcBef>
                          <a:spcPts val="600"/>
                        </a:spcBef>
                        <a:spcAft>
                          <a:spcPts val="600"/>
                        </a:spcAft>
                        <a:buNone/>
                      </a:pPr>
                      <a:r>
                        <a:rPr lang="en-GB" sz="1000" kern="100" dirty="0">
                          <a:effectLst/>
                        </a:rPr>
                        <a:t>Sex, </a:t>
                      </a:r>
                      <a:r>
                        <a:rPr lang="en-GB" sz="1000" kern="100" dirty="0" err="1">
                          <a:effectLst/>
                        </a:rPr>
                        <a:t>Dreingir</a:t>
                      </a:r>
                      <a:endParaRPr lang="fo-FO"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tc>
                <a:tc>
                  <a:txBody>
                    <a:bodyPr/>
                    <a:lstStyle/>
                    <a:p>
                      <a:pPr algn="ctr">
                        <a:lnSpc>
                          <a:spcPct val="120000"/>
                        </a:lnSpc>
                        <a:spcAft>
                          <a:spcPts val="800"/>
                        </a:spcAft>
                        <a:buNone/>
                      </a:pPr>
                      <a:r>
                        <a:rPr lang="en-GB" sz="1000" kern="100">
                          <a:effectLst/>
                        </a:rPr>
                        <a:t>N=190</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 </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N=180</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 </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N=56</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 </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N=105</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N=28</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extLst>
                  <a:ext uri="{0D108BD9-81ED-4DB2-BD59-A6C34878D82A}">
                    <a16:rowId xmlns:a16="http://schemas.microsoft.com/office/drawing/2014/main" val="2800041548"/>
                  </a:ext>
                </a:extLst>
              </a:tr>
              <a:tr h="461931">
                <a:tc>
                  <a:txBody>
                    <a:bodyPr/>
                    <a:lstStyle/>
                    <a:p>
                      <a:pPr>
                        <a:lnSpc>
                          <a:spcPct val="120000"/>
                        </a:lnSpc>
                        <a:spcBef>
                          <a:spcPts val="600"/>
                        </a:spcBef>
                        <a:spcAft>
                          <a:spcPts val="600"/>
                        </a:spcAft>
                        <a:buNone/>
                      </a:pPr>
                      <a:r>
                        <a:rPr lang="en-GB" sz="1000" kern="100" dirty="0">
                          <a:effectLst/>
                        </a:rPr>
                        <a:t>5-18 </a:t>
                      </a:r>
                      <a:r>
                        <a:rPr lang="en-GB" sz="1000" kern="100" dirty="0" err="1">
                          <a:effectLst/>
                        </a:rPr>
                        <a:t>ár</a:t>
                      </a:r>
                      <a:endParaRPr lang="fo-FO"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tc>
                <a:tc>
                  <a:txBody>
                    <a:bodyPr/>
                    <a:lstStyle/>
                    <a:p>
                      <a:pPr algn="ctr">
                        <a:lnSpc>
                          <a:spcPct val="120000"/>
                        </a:lnSpc>
                        <a:spcAft>
                          <a:spcPts val="800"/>
                        </a:spcAft>
                        <a:buNone/>
                      </a:pPr>
                      <a:r>
                        <a:rPr lang="en-GB" sz="1000" kern="100">
                          <a:effectLst/>
                        </a:rPr>
                        <a:t>3.8%*</a:t>
                      </a:r>
                      <a:endParaRPr lang="fo-FO" sz="1000" kern="100">
                        <a:effectLst/>
                      </a:endParaRPr>
                    </a:p>
                    <a:p>
                      <a:pPr algn="ctr">
                        <a:lnSpc>
                          <a:spcPct val="120000"/>
                        </a:lnSpc>
                        <a:spcAft>
                          <a:spcPts val="800"/>
                        </a:spcAft>
                        <a:buNone/>
                      </a:pPr>
                      <a:r>
                        <a:rPr lang="en-GB" sz="1000" kern="100">
                          <a:effectLst/>
                        </a:rPr>
                        <a:t>(3.3, 4.4)</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 </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3.4%</a:t>
                      </a:r>
                      <a:endParaRPr lang="fo-FO" sz="1000" kern="100">
                        <a:effectLst/>
                      </a:endParaRPr>
                    </a:p>
                    <a:p>
                      <a:pPr algn="ctr">
                        <a:lnSpc>
                          <a:spcPct val="120000"/>
                        </a:lnSpc>
                        <a:spcAft>
                          <a:spcPts val="800"/>
                        </a:spcAft>
                        <a:buNone/>
                      </a:pPr>
                      <a:r>
                        <a:rPr lang="en-GB" sz="1000" kern="100">
                          <a:effectLst/>
                        </a:rPr>
                        <a:t>(2.9, 3.9)</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 </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dirty="0">
                          <a:effectLst/>
                        </a:rPr>
                        <a:t>1.1%</a:t>
                      </a:r>
                      <a:endParaRPr lang="fo-FO" sz="1000" kern="100" dirty="0">
                        <a:effectLst/>
                      </a:endParaRPr>
                    </a:p>
                    <a:p>
                      <a:pPr algn="ctr">
                        <a:lnSpc>
                          <a:spcPct val="120000"/>
                        </a:lnSpc>
                        <a:spcAft>
                          <a:spcPts val="800"/>
                        </a:spcAft>
                        <a:buNone/>
                      </a:pPr>
                      <a:r>
                        <a:rPr lang="en-GB" sz="1000" kern="100" dirty="0">
                          <a:effectLst/>
                        </a:rPr>
                        <a:t>(0.8. 1.3)    </a:t>
                      </a:r>
                      <a:endParaRPr lang="fo-FO"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dirty="0">
                          <a:effectLst/>
                        </a:rPr>
                        <a:t> </a:t>
                      </a:r>
                      <a:endParaRPr lang="fo-FO"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1.8%</a:t>
                      </a:r>
                      <a:endParaRPr lang="fo-FO" sz="1000" kern="100">
                        <a:effectLst/>
                      </a:endParaRPr>
                    </a:p>
                    <a:p>
                      <a:pPr algn="ctr">
                        <a:lnSpc>
                          <a:spcPct val="120000"/>
                        </a:lnSpc>
                        <a:spcAft>
                          <a:spcPts val="800"/>
                        </a:spcAft>
                        <a:buNone/>
                      </a:pPr>
                      <a:r>
                        <a:rPr lang="en-GB" sz="1000" kern="100">
                          <a:effectLst/>
                        </a:rPr>
                        <a:t>(1.5, 2.2)</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dirty="0">
                          <a:effectLst/>
                        </a:rPr>
                        <a:t>0.5%</a:t>
                      </a:r>
                      <a:endParaRPr lang="fo-FO" sz="1000" kern="100" dirty="0">
                        <a:effectLst/>
                      </a:endParaRPr>
                    </a:p>
                    <a:p>
                      <a:pPr algn="ctr">
                        <a:lnSpc>
                          <a:spcPct val="120000"/>
                        </a:lnSpc>
                        <a:spcAft>
                          <a:spcPts val="800"/>
                        </a:spcAft>
                        <a:buNone/>
                      </a:pPr>
                      <a:r>
                        <a:rPr lang="en-GB" sz="1000" kern="100" dirty="0">
                          <a:effectLst/>
                        </a:rPr>
                        <a:t>(0.3, 0.6)</a:t>
                      </a:r>
                      <a:endParaRPr lang="fo-FO"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extLst>
                  <a:ext uri="{0D108BD9-81ED-4DB2-BD59-A6C34878D82A}">
                    <a16:rowId xmlns:a16="http://schemas.microsoft.com/office/drawing/2014/main" val="2423564735"/>
                  </a:ext>
                </a:extLst>
              </a:tr>
              <a:tr h="461931">
                <a:tc>
                  <a:txBody>
                    <a:bodyPr/>
                    <a:lstStyle/>
                    <a:p>
                      <a:pPr>
                        <a:lnSpc>
                          <a:spcPct val="120000"/>
                        </a:lnSpc>
                        <a:spcBef>
                          <a:spcPts val="600"/>
                        </a:spcBef>
                        <a:spcAft>
                          <a:spcPts val="600"/>
                        </a:spcAft>
                        <a:buNone/>
                      </a:pPr>
                      <a:r>
                        <a:rPr lang="en-GB" sz="1000" kern="100" dirty="0">
                          <a:effectLst/>
                        </a:rPr>
                        <a:t>5-11 </a:t>
                      </a:r>
                      <a:r>
                        <a:rPr lang="en-GB" sz="1000" kern="100" dirty="0" err="1">
                          <a:effectLst/>
                        </a:rPr>
                        <a:t>ár</a:t>
                      </a:r>
                      <a:endParaRPr lang="fo-FO"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tc>
                <a:tc>
                  <a:txBody>
                    <a:bodyPr/>
                    <a:lstStyle/>
                    <a:p>
                      <a:pPr algn="ctr">
                        <a:lnSpc>
                          <a:spcPct val="120000"/>
                        </a:lnSpc>
                        <a:spcAft>
                          <a:spcPts val="800"/>
                        </a:spcAft>
                        <a:buNone/>
                      </a:pPr>
                      <a:r>
                        <a:rPr lang="en-GB" sz="1000" kern="100">
                          <a:effectLst/>
                        </a:rPr>
                        <a:t>1.4%*</a:t>
                      </a:r>
                      <a:endParaRPr lang="fo-FO" sz="1000" kern="100">
                        <a:effectLst/>
                      </a:endParaRPr>
                    </a:p>
                    <a:p>
                      <a:pPr algn="ctr">
                        <a:lnSpc>
                          <a:spcPct val="120000"/>
                        </a:lnSpc>
                        <a:spcAft>
                          <a:spcPts val="800"/>
                        </a:spcAft>
                        <a:buNone/>
                      </a:pPr>
                      <a:r>
                        <a:rPr lang="en-GB" sz="1000" kern="100">
                          <a:effectLst/>
                        </a:rPr>
                        <a:t>(0.9, 1.9)</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rowSpan="2">
                  <a:txBody>
                    <a:bodyPr/>
                    <a:lstStyle/>
                    <a:p>
                      <a:pPr algn="ctr">
                        <a:lnSpc>
                          <a:spcPct val="120000"/>
                        </a:lnSpc>
                        <a:spcAft>
                          <a:spcPts val="800"/>
                        </a:spcAft>
                        <a:buNone/>
                      </a:pPr>
                      <a:r>
                        <a:rPr lang="en-GB" sz="1000" kern="100">
                          <a:effectLst/>
                        </a:rPr>
                        <a:t>&lt;0.001</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a:effectLst/>
                        </a:rPr>
                        <a:t>2.3%</a:t>
                      </a:r>
                      <a:endParaRPr lang="fo-FO" sz="1000" kern="100">
                        <a:effectLst/>
                      </a:endParaRPr>
                    </a:p>
                    <a:p>
                      <a:pPr algn="ctr">
                        <a:lnSpc>
                          <a:spcPct val="120000"/>
                        </a:lnSpc>
                        <a:spcAft>
                          <a:spcPts val="800"/>
                        </a:spcAft>
                        <a:buNone/>
                      </a:pPr>
                      <a:r>
                        <a:rPr lang="en-GB" sz="1000" kern="100">
                          <a:effectLst/>
                        </a:rPr>
                        <a:t>(1.7, 2.8)</a:t>
                      </a:r>
                      <a:endParaRPr lang="fo-FO" sz="1000" kern="10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rowSpan="2">
                  <a:txBody>
                    <a:bodyPr/>
                    <a:lstStyle/>
                    <a:p>
                      <a:pPr algn="ctr">
                        <a:lnSpc>
                          <a:spcPct val="120000"/>
                        </a:lnSpc>
                        <a:spcAft>
                          <a:spcPts val="800"/>
                        </a:spcAft>
                        <a:buNone/>
                      </a:pPr>
                      <a:r>
                        <a:rPr lang="en-GB" sz="1000" kern="100" dirty="0">
                          <a:effectLst/>
                        </a:rPr>
                        <a:t>&lt;0.001</a:t>
                      </a:r>
                      <a:endParaRPr lang="fo-FO"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dirty="0">
                          <a:effectLst/>
                        </a:rPr>
                        <a:t>0.3%</a:t>
                      </a:r>
                      <a:endParaRPr lang="fo-FO" sz="1000" kern="100" dirty="0">
                        <a:effectLst/>
                      </a:endParaRPr>
                    </a:p>
                    <a:p>
                      <a:pPr algn="ctr">
                        <a:lnSpc>
                          <a:spcPct val="120000"/>
                        </a:lnSpc>
                        <a:spcAft>
                          <a:spcPts val="800"/>
                        </a:spcAft>
                        <a:buNone/>
                      </a:pPr>
                      <a:r>
                        <a:rPr lang="en-GB" sz="1000" kern="100" dirty="0">
                          <a:effectLst/>
                        </a:rPr>
                        <a:t>(0.1, 0.6)</a:t>
                      </a:r>
                      <a:endParaRPr lang="fo-FO"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rowSpan="2">
                  <a:txBody>
                    <a:bodyPr/>
                    <a:lstStyle/>
                    <a:p>
                      <a:pPr algn="ctr">
                        <a:lnSpc>
                          <a:spcPct val="120000"/>
                        </a:lnSpc>
                        <a:spcAft>
                          <a:spcPts val="800"/>
                        </a:spcAft>
                        <a:buNone/>
                      </a:pPr>
                      <a:r>
                        <a:rPr lang="en-GB" sz="1000" kern="100" dirty="0">
                          <a:effectLst/>
                        </a:rPr>
                        <a:t>&lt;0.001</a:t>
                      </a:r>
                      <a:endParaRPr lang="fo-FO"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dirty="0">
                          <a:effectLst/>
                        </a:rPr>
                        <a:t>2.4%</a:t>
                      </a:r>
                      <a:endParaRPr lang="fo-FO" sz="1000" kern="100" dirty="0">
                        <a:effectLst/>
                      </a:endParaRPr>
                    </a:p>
                    <a:p>
                      <a:pPr algn="ctr">
                        <a:lnSpc>
                          <a:spcPct val="120000"/>
                        </a:lnSpc>
                        <a:spcAft>
                          <a:spcPts val="800"/>
                        </a:spcAft>
                        <a:buNone/>
                      </a:pPr>
                      <a:r>
                        <a:rPr lang="en-GB" sz="1000" kern="100" dirty="0">
                          <a:effectLst/>
                        </a:rPr>
                        <a:t>(1.8, 3.0)</a:t>
                      </a:r>
                      <a:endParaRPr lang="fo-FO"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dirty="0">
                          <a:effectLst/>
                        </a:rPr>
                        <a:t>0.5%</a:t>
                      </a:r>
                      <a:endParaRPr lang="fo-FO" sz="1000" kern="100" dirty="0">
                        <a:effectLst/>
                      </a:endParaRPr>
                    </a:p>
                    <a:p>
                      <a:pPr algn="ctr">
                        <a:lnSpc>
                          <a:spcPct val="120000"/>
                        </a:lnSpc>
                        <a:spcAft>
                          <a:spcPts val="800"/>
                        </a:spcAft>
                        <a:buNone/>
                      </a:pPr>
                      <a:r>
                        <a:rPr lang="en-GB" sz="1000" kern="100" dirty="0">
                          <a:effectLst/>
                        </a:rPr>
                        <a:t>(0.3, 0.8)</a:t>
                      </a:r>
                      <a:endParaRPr lang="fo-FO"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extLst>
                  <a:ext uri="{0D108BD9-81ED-4DB2-BD59-A6C34878D82A}">
                    <a16:rowId xmlns:a16="http://schemas.microsoft.com/office/drawing/2014/main" val="4025150574"/>
                  </a:ext>
                </a:extLst>
              </a:tr>
              <a:tr h="461931">
                <a:tc>
                  <a:txBody>
                    <a:bodyPr/>
                    <a:lstStyle/>
                    <a:p>
                      <a:pPr>
                        <a:lnSpc>
                          <a:spcPct val="120000"/>
                        </a:lnSpc>
                        <a:spcBef>
                          <a:spcPts val="600"/>
                        </a:spcBef>
                        <a:spcAft>
                          <a:spcPts val="600"/>
                        </a:spcAft>
                        <a:buNone/>
                      </a:pPr>
                      <a:r>
                        <a:rPr lang="en-GB" sz="1000" kern="100" dirty="0">
                          <a:effectLst/>
                        </a:rPr>
                        <a:t>12-18 </a:t>
                      </a:r>
                      <a:r>
                        <a:rPr lang="en-GB" sz="1000" kern="100" dirty="0" err="1">
                          <a:effectLst/>
                        </a:rPr>
                        <a:t>ár</a:t>
                      </a:r>
                      <a:endParaRPr lang="fo-FO"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tc>
                <a:tc>
                  <a:txBody>
                    <a:bodyPr/>
                    <a:lstStyle/>
                    <a:p>
                      <a:pPr algn="ctr">
                        <a:lnSpc>
                          <a:spcPct val="120000"/>
                        </a:lnSpc>
                        <a:spcAft>
                          <a:spcPts val="800"/>
                        </a:spcAft>
                        <a:buNone/>
                      </a:pPr>
                      <a:r>
                        <a:rPr lang="en-GB" sz="1000" kern="100" dirty="0">
                          <a:effectLst/>
                        </a:rPr>
                        <a:t>5.9%</a:t>
                      </a:r>
                      <a:endParaRPr lang="fo-FO" sz="1000" kern="100" dirty="0">
                        <a:effectLst/>
                      </a:endParaRPr>
                    </a:p>
                    <a:p>
                      <a:pPr algn="ctr">
                        <a:lnSpc>
                          <a:spcPct val="120000"/>
                        </a:lnSpc>
                        <a:spcAft>
                          <a:spcPts val="800"/>
                        </a:spcAft>
                        <a:buNone/>
                      </a:pPr>
                      <a:r>
                        <a:rPr lang="en-GB" sz="1000" kern="100" dirty="0">
                          <a:effectLst/>
                        </a:rPr>
                        <a:t>(5.0, 6.8)</a:t>
                      </a:r>
                      <a:endParaRPr lang="fo-FO"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vMerge="1">
                  <a:txBody>
                    <a:bodyPr/>
                    <a:lstStyle/>
                    <a:p>
                      <a:endParaRPr lang="fo-FO"/>
                    </a:p>
                  </a:txBody>
                  <a:tcPr/>
                </a:tc>
                <a:tc>
                  <a:txBody>
                    <a:bodyPr/>
                    <a:lstStyle/>
                    <a:p>
                      <a:pPr algn="ctr">
                        <a:lnSpc>
                          <a:spcPct val="120000"/>
                        </a:lnSpc>
                        <a:spcAft>
                          <a:spcPts val="800"/>
                        </a:spcAft>
                        <a:buNone/>
                      </a:pPr>
                      <a:r>
                        <a:rPr lang="en-GB" sz="1000" kern="100" dirty="0">
                          <a:effectLst/>
                        </a:rPr>
                        <a:t>4.5%</a:t>
                      </a:r>
                      <a:endParaRPr lang="fo-FO" sz="1000" kern="100" dirty="0">
                        <a:effectLst/>
                      </a:endParaRPr>
                    </a:p>
                    <a:p>
                      <a:pPr algn="ctr">
                        <a:lnSpc>
                          <a:spcPct val="120000"/>
                        </a:lnSpc>
                        <a:spcAft>
                          <a:spcPts val="800"/>
                        </a:spcAft>
                        <a:buNone/>
                      </a:pPr>
                      <a:r>
                        <a:rPr lang="en-GB" sz="1000" kern="100" dirty="0">
                          <a:effectLst/>
                        </a:rPr>
                        <a:t>(3.7, 5.3)</a:t>
                      </a:r>
                      <a:endParaRPr lang="fo-FO"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vMerge="1">
                  <a:txBody>
                    <a:bodyPr/>
                    <a:lstStyle/>
                    <a:p>
                      <a:endParaRPr lang="fo-FO"/>
                    </a:p>
                  </a:txBody>
                  <a:tcPr/>
                </a:tc>
                <a:tc>
                  <a:txBody>
                    <a:bodyPr/>
                    <a:lstStyle/>
                    <a:p>
                      <a:pPr algn="ctr">
                        <a:lnSpc>
                          <a:spcPct val="120000"/>
                        </a:lnSpc>
                        <a:spcAft>
                          <a:spcPts val="800"/>
                        </a:spcAft>
                        <a:buNone/>
                      </a:pPr>
                      <a:r>
                        <a:rPr lang="en-GB" sz="1000" kern="100" dirty="0">
                          <a:effectLst/>
                        </a:rPr>
                        <a:t>1.8%</a:t>
                      </a:r>
                      <a:endParaRPr lang="fo-FO" sz="1000" kern="100" dirty="0">
                        <a:effectLst/>
                      </a:endParaRPr>
                    </a:p>
                    <a:p>
                      <a:pPr algn="ctr">
                        <a:lnSpc>
                          <a:spcPct val="120000"/>
                        </a:lnSpc>
                        <a:spcAft>
                          <a:spcPts val="800"/>
                        </a:spcAft>
                        <a:buNone/>
                      </a:pPr>
                      <a:r>
                        <a:rPr lang="en-GB" sz="1000" kern="100" dirty="0">
                          <a:effectLst/>
                        </a:rPr>
                        <a:t>(1.3, 2.3)                  </a:t>
                      </a:r>
                      <a:endParaRPr lang="fo-FO"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vMerge="1">
                  <a:txBody>
                    <a:bodyPr/>
                    <a:lstStyle/>
                    <a:p>
                      <a:endParaRPr lang="fo-FO"/>
                    </a:p>
                  </a:txBody>
                  <a:tcPr/>
                </a:tc>
                <a:tc>
                  <a:txBody>
                    <a:bodyPr/>
                    <a:lstStyle/>
                    <a:p>
                      <a:pPr algn="ctr">
                        <a:lnSpc>
                          <a:spcPct val="120000"/>
                        </a:lnSpc>
                        <a:spcAft>
                          <a:spcPts val="800"/>
                        </a:spcAft>
                        <a:buNone/>
                      </a:pPr>
                      <a:r>
                        <a:rPr lang="en-GB" sz="1000" kern="100" dirty="0">
                          <a:effectLst/>
                        </a:rPr>
                        <a:t>1.2%</a:t>
                      </a:r>
                      <a:endParaRPr lang="fo-FO" sz="1000" kern="100" dirty="0">
                        <a:effectLst/>
                      </a:endParaRPr>
                    </a:p>
                    <a:p>
                      <a:pPr algn="ctr">
                        <a:lnSpc>
                          <a:spcPct val="120000"/>
                        </a:lnSpc>
                        <a:spcAft>
                          <a:spcPts val="800"/>
                        </a:spcAft>
                        <a:buNone/>
                      </a:pPr>
                      <a:r>
                        <a:rPr lang="en-GB" sz="1000" kern="100" dirty="0">
                          <a:effectLst/>
                        </a:rPr>
                        <a:t>(0.8, 1.7)</a:t>
                      </a:r>
                      <a:endParaRPr lang="fo-FO"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tc>
                  <a:txBody>
                    <a:bodyPr/>
                    <a:lstStyle/>
                    <a:p>
                      <a:pPr algn="ctr">
                        <a:lnSpc>
                          <a:spcPct val="120000"/>
                        </a:lnSpc>
                        <a:spcAft>
                          <a:spcPts val="800"/>
                        </a:spcAft>
                        <a:buNone/>
                      </a:pPr>
                      <a:r>
                        <a:rPr lang="en-GB" sz="1000" kern="100" dirty="0">
                          <a:effectLst/>
                        </a:rPr>
                        <a:t>0.4%</a:t>
                      </a:r>
                      <a:endParaRPr lang="fo-FO" sz="1000" kern="100" dirty="0">
                        <a:effectLst/>
                      </a:endParaRPr>
                    </a:p>
                    <a:p>
                      <a:pPr algn="ctr">
                        <a:lnSpc>
                          <a:spcPct val="120000"/>
                        </a:lnSpc>
                        <a:spcAft>
                          <a:spcPts val="800"/>
                        </a:spcAft>
                        <a:buNone/>
                      </a:pPr>
                      <a:r>
                        <a:rPr lang="en-GB" sz="1000" kern="100" dirty="0">
                          <a:effectLst/>
                        </a:rPr>
                        <a:t>(0.1, 0.6)</a:t>
                      </a:r>
                      <a:endParaRPr lang="fo-FO"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8586" marR="38586" marT="0" marB="0" anchor="ctr"/>
                </a:tc>
                <a:extLst>
                  <a:ext uri="{0D108BD9-81ED-4DB2-BD59-A6C34878D82A}">
                    <a16:rowId xmlns:a16="http://schemas.microsoft.com/office/drawing/2014/main" val="11742892"/>
                  </a:ext>
                </a:extLst>
              </a:tr>
            </a:tbl>
          </a:graphicData>
        </a:graphic>
      </p:graphicFrame>
    </p:spTree>
    <p:extLst>
      <p:ext uri="{BB962C8B-B14F-4D97-AF65-F5344CB8AC3E}">
        <p14:creationId xmlns:p14="http://schemas.microsoft.com/office/powerpoint/2010/main" val="187373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4A7B5F-4A29-CD18-34D0-DD17D70C2668}"/>
              </a:ext>
            </a:extLst>
          </p:cNvPr>
          <p:cNvSpPr>
            <a:spLocks noGrp="1"/>
          </p:cNvSpPr>
          <p:nvPr>
            <p:ph type="title"/>
          </p:nvPr>
        </p:nvSpPr>
        <p:spPr/>
        <p:txBody>
          <a:bodyPr/>
          <a:lstStyle/>
          <a:p>
            <a:endParaRPr lang="fo-FO" dirty="0"/>
          </a:p>
        </p:txBody>
      </p:sp>
      <p:graphicFrame>
        <p:nvGraphicFramePr>
          <p:cNvPr id="3" name="Tabel 2">
            <a:extLst>
              <a:ext uri="{FF2B5EF4-FFF2-40B4-BE49-F238E27FC236}">
                <a16:creationId xmlns:a16="http://schemas.microsoft.com/office/drawing/2014/main" id="{AF3EE5A5-1116-9734-8C48-07E7B92173EC}"/>
              </a:ext>
            </a:extLst>
          </p:cNvPr>
          <p:cNvGraphicFramePr>
            <a:graphicFrameLocks noGrp="1"/>
          </p:cNvGraphicFramePr>
          <p:nvPr>
            <p:extLst>
              <p:ext uri="{D42A27DB-BD31-4B8C-83A1-F6EECF244321}">
                <p14:modId xmlns:p14="http://schemas.microsoft.com/office/powerpoint/2010/main" val="1113833505"/>
              </p:ext>
            </p:extLst>
          </p:nvPr>
        </p:nvGraphicFramePr>
        <p:xfrm>
          <a:off x="457200" y="243401"/>
          <a:ext cx="8229599" cy="9495028"/>
        </p:xfrm>
        <a:graphic>
          <a:graphicData uri="http://schemas.openxmlformats.org/drawingml/2006/table">
            <a:tbl>
              <a:tblPr firstRow="1" firstCol="1" bandRow="1">
                <a:tableStyleId>{5C22544A-7EE6-4342-B048-85BDC9FD1C3A}</a:tableStyleId>
              </a:tblPr>
              <a:tblGrid>
                <a:gridCol w="1655182">
                  <a:extLst>
                    <a:ext uri="{9D8B030D-6E8A-4147-A177-3AD203B41FA5}">
                      <a16:colId xmlns:a16="http://schemas.microsoft.com/office/drawing/2014/main" val="461376750"/>
                    </a:ext>
                  </a:extLst>
                </a:gridCol>
                <a:gridCol w="951541">
                  <a:extLst>
                    <a:ext uri="{9D8B030D-6E8A-4147-A177-3AD203B41FA5}">
                      <a16:colId xmlns:a16="http://schemas.microsoft.com/office/drawing/2014/main" val="3678626146"/>
                    </a:ext>
                  </a:extLst>
                </a:gridCol>
                <a:gridCol w="958033">
                  <a:extLst>
                    <a:ext uri="{9D8B030D-6E8A-4147-A177-3AD203B41FA5}">
                      <a16:colId xmlns:a16="http://schemas.microsoft.com/office/drawing/2014/main" val="1339235233"/>
                    </a:ext>
                  </a:extLst>
                </a:gridCol>
                <a:gridCol w="270853">
                  <a:extLst>
                    <a:ext uri="{9D8B030D-6E8A-4147-A177-3AD203B41FA5}">
                      <a16:colId xmlns:a16="http://schemas.microsoft.com/office/drawing/2014/main" val="4147296816"/>
                    </a:ext>
                  </a:extLst>
                </a:gridCol>
                <a:gridCol w="270853">
                  <a:extLst>
                    <a:ext uri="{9D8B030D-6E8A-4147-A177-3AD203B41FA5}">
                      <a16:colId xmlns:a16="http://schemas.microsoft.com/office/drawing/2014/main" val="3283328307"/>
                    </a:ext>
                  </a:extLst>
                </a:gridCol>
                <a:gridCol w="952621">
                  <a:extLst>
                    <a:ext uri="{9D8B030D-6E8A-4147-A177-3AD203B41FA5}">
                      <a16:colId xmlns:a16="http://schemas.microsoft.com/office/drawing/2014/main" val="2982057681"/>
                    </a:ext>
                  </a:extLst>
                </a:gridCol>
                <a:gridCol w="270853">
                  <a:extLst>
                    <a:ext uri="{9D8B030D-6E8A-4147-A177-3AD203B41FA5}">
                      <a16:colId xmlns:a16="http://schemas.microsoft.com/office/drawing/2014/main" val="2923000205"/>
                    </a:ext>
                  </a:extLst>
                </a:gridCol>
                <a:gridCol w="270853">
                  <a:extLst>
                    <a:ext uri="{9D8B030D-6E8A-4147-A177-3AD203B41FA5}">
                      <a16:colId xmlns:a16="http://schemas.microsoft.com/office/drawing/2014/main" val="3579207450"/>
                    </a:ext>
                  </a:extLst>
                </a:gridCol>
                <a:gridCol w="1025149">
                  <a:extLst>
                    <a:ext uri="{9D8B030D-6E8A-4147-A177-3AD203B41FA5}">
                      <a16:colId xmlns:a16="http://schemas.microsoft.com/office/drawing/2014/main" val="3724652402"/>
                    </a:ext>
                  </a:extLst>
                </a:gridCol>
                <a:gridCol w="270853">
                  <a:extLst>
                    <a:ext uri="{9D8B030D-6E8A-4147-A177-3AD203B41FA5}">
                      <a16:colId xmlns:a16="http://schemas.microsoft.com/office/drawing/2014/main" val="2371356524"/>
                    </a:ext>
                  </a:extLst>
                </a:gridCol>
                <a:gridCol w="270853">
                  <a:extLst>
                    <a:ext uri="{9D8B030D-6E8A-4147-A177-3AD203B41FA5}">
                      <a16:colId xmlns:a16="http://schemas.microsoft.com/office/drawing/2014/main" val="2664120815"/>
                    </a:ext>
                  </a:extLst>
                </a:gridCol>
                <a:gridCol w="1061955">
                  <a:extLst>
                    <a:ext uri="{9D8B030D-6E8A-4147-A177-3AD203B41FA5}">
                      <a16:colId xmlns:a16="http://schemas.microsoft.com/office/drawing/2014/main" val="1418297011"/>
                    </a:ext>
                  </a:extLst>
                </a:gridCol>
              </a:tblGrid>
              <a:tr h="300987">
                <a:tc>
                  <a:txBody>
                    <a:bodyPr/>
                    <a:lstStyle/>
                    <a:p>
                      <a:pPr>
                        <a:lnSpc>
                          <a:spcPct val="120000"/>
                        </a:lnSpc>
                        <a:spcBef>
                          <a:spcPts val="600"/>
                        </a:spcBef>
                        <a:spcAft>
                          <a:spcPts val="600"/>
                        </a:spcAft>
                        <a:buNone/>
                      </a:pPr>
                      <a:r>
                        <a:rPr lang="en-GB" sz="800" kern="100" dirty="0">
                          <a:effectLst/>
                        </a:rPr>
                        <a:t> </a:t>
                      </a:r>
                      <a:endParaRPr lang="fo-FO" sz="800" kern="100" dirty="0">
                        <a:effectLst/>
                      </a:endParaRPr>
                    </a:p>
                    <a:p>
                      <a:pPr>
                        <a:lnSpc>
                          <a:spcPct val="120000"/>
                        </a:lnSpc>
                        <a:spcBef>
                          <a:spcPts val="600"/>
                        </a:spcBef>
                        <a:spcAft>
                          <a:spcPts val="600"/>
                        </a:spcAft>
                        <a:buNone/>
                      </a:pPr>
                      <a:r>
                        <a:rPr lang="en-GB" sz="800" kern="100" dirty="0">
                          <a:effectLst/>
                        </a:rPr>
                        <a:t> </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tc>
                <a:tc gridSpan="3">
                  <a:txBody>
                    <a:bodyPr/>
                    <a:lstStyle/>
                    <a:p>
                      <a:pPr>
                        <a:lnSpc>
                          <a:spcPct val="120000"/>
                        </a:lnSpc>
                        <a:spcBef>
                          <a:spcPts val="600"/>
                        </a:spcBef>
                        <a:spcAft>
                          <a:spcPts val="600"/>
                        </a:spcAft>
                        <a:buNone/>
                      </a:pPr>
                      <a:r>
                        <a:rPr lang="en-GB" sz="800" kern="100" dirty="0">
                          <a:effectLst/>
                        </a:rPr>
                        <a:t>   ADHD             </a:t>
                      </a:r>
                      <a:endParaRPr lang="fo-FO" sz="800" kern="100" dirty="0">
                        <a:effectLst/>
                      </a:endParaRPr>
                    </a:p>
                    <a:p>
                      <a:pPr>
                        <a:lnSpc>
                          <a:spcPct val="120000"/>
                        </a:lnSpc>
                        <a:spcBef>
                          <a:spcPts val="600"/>
                        </a:spcBef>
                        <a:spcAft>
                          <a:spcPts val="600"/>
                        </a:spcAft>
                        <a:buNone/>
                      </a:pPr>
                      <a:r>
                        <a:rPr lang="en-GB" sz="800" kern="100" dirty="0">
                          <a:effectLst/>
                        </a:rPr>
                        <a:t>6-18 years</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tc>
                <a:tc hMerge="1">
                  <a:txBody>
                    <a:bodyPr/>
                    <a:lstStyle/>
                    <a:p>
                      <a:endParaRPr lang="fo-FO"/>
                    </a:p>
                  </a:txBody>
                  <a:tcPr/>
                </a:tc>
                <a:tc hMerge="1">
                  <a:txBody>
                    <a:bodyPr/>
                    <a:lstStyle/>
                    <a:p>
                      <a:endParaRPr lang="fo-FO"/>
                    </a:p>
                  </a:txBody>
                  <a:tcPr/>
                </a:tc>
                <a:tc gridSpan="3">
                  <a:txBody>
                    <a:bodyPr/>
                    <a:lstStyle/>
                    <a:p>
                      <a:pPr marR="69850">
                        <a:lnSpc>
                          <a:spcPct val="120000"/>
                        </a:lnSpc>
                        <a:spcBef>
                          <a:spcPts val="600"/>
                        </a:spcBef>
                        <a:spcAft>
                          <a:spcPts val="600"/>
                        </a:spcAft>
                        <a:buNone/>
                      </a:pPr>
                      <a:r>
                        <a:rPr lang="en-GB" sz="800" kern="100" dirty="0">
                          <a:effectLst/>
                        </a:rPr>
                        <a:t>     ASD              </a:t>
                      </a:r>
                      <a:endParaRPr lang="fo-FO" sz="800" kern="100" dirty="0">
                        <a:effectLst/>
                      </a:endParaRPr>
                    </a:p>
                    <a:p>
                      <a:pPr marR="69850">
                        <a:lnSpc>
                          <a:spcPct val="120000"/>
                        </a:lnSpc>
                        <a:spcBef>
                          <a:spcPts val="600"/>
                        </a:spcBef>
                        <a:spcAft>
                          <a:spcPts val="600"/>
                        </a:spcAft>
                        <a:buNone/>
                      </a:pPr>
                      <a:r>
                        <a:rPr lang="en-GB" sz="800" kern="100" dirty="0">
                          <a:effectLst/>
                        </a:rPr>
                        <a:t>5-18 years</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tc>
                <a:tc hMerge="1">
                  <a:txBody>
                    <a:bodyPr/>
                    <a:lstStyle/>
                    <a:p>
                      <a:endParaRPr lang="fo-FO"/>
                    </a:p>
                  </a:txBody>
                  <a:tcPr/>
                </a:tc>
                <a:tc hMerge="1">
                  <a:txBody>
                    <a:bodyPr/>
                    <a:lstStyle/>
                    <a:p>
                      <a:endParaRPr lang="fo-FO"/>
                    </a:p>
                  </a:txBody>
                  <a:tcPr/>
                </a:tc>
                <a:tc gridSpan="3">
                  <a:txBody>
                    <a:bodyPr/>
                    <a:lstStyle/>
                    <a:p>
                      <a:pPr>
                        <a:lnSpc>
                          <a:spcPct val="120000"/>
                        </a:lnSpc>
                        <a:spcBef>
                          <a:spcPts val="600"/>
                        </a:spcBef>
                        <a:spcAft>
                          <a:spcPts val="600"/>
                        </a:spcAft>
                        <a:buNone/>
                      </a:pPr>
                      <a:r>
                        <a:rPr lang="en-GB" sz="800" kern="100" dirty="0">
                          <a:effectLst/>
                        </a:rPr>
                        <a:t>   ADHD                 </a:t>
                      </a:r>
                      <a:r>
                        <a:rPr lang="en-GB" sz="800" kern="100" dirty="0" err="1">
                          <a:effectLst/>
                        </a:rPr>
                        <a:t>ADHD</a:t>
                      </a:r>
                      <a:endParaRPr lang="fo-FO" sz="800" kern="100" dirty="0">
                        <a:effectLst/>
                      </a:endParaRPr>
                    </a:p>
                    <a:p>
                      <a:pPr>
                        <a:lnSpc>
                          <a:spcPct val="120000"/>
                        </a:lnSpc>
                        <a:spcBef>
                          <a:spcPts val="600"/>
                        </a:spcBef>
                        <a:spcAft>
                          <a:spcPts val="600"/>
                        </a:spcAft>
                        <a:buNone/>
                      </a:pPr>
                      <a:r>
                        <a:rPr lang="en-GB" sz="800" kern="100" dirty="0">
                          <a:effectLst/>
                        </a:rPr>
                        <a:t>6-11 years            12-18 years</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tc>
                <a:tc hMerge="1">
                  <a:txBody>
                    <a:bodyPr/>
                    <a:lstStyle/>
                    <a:p>
                      <a:endParaRPr lang="fo-FO"/>
                    </a:p>
                  </a:txBody>
                  <a:tcPr/>
                </a:tc>
                <a:tc hMerge="1">
                  <a:txBody>
                    <a:bodyPr/>
                    <a:lstStyle/>
                    <a:p>
                      <a:endParaRPr lang="fo-FO"/>
                    </a:p>
                  </a:txBody>
                  <a:tcPr/>
                </a:tc>
                <a:tc gridSpan="2">
                  <a:txBody>
                    <a:bodyPr/>
                    <a:lstStyle/>
                    <a:p>
                      <a:pPr>
                        <a:lnSpc>
                          <a:spcPct val="120000"/>
                        </a:lnSpc>
                        <a:spcBef>
                          <a:spcPts val="600"/>
                        </a:spcBef>
                        <a:spcAft>
                          <a:spcPts val="600"/>
                        </a:spcAft>
                        <a:buNone/>
                      </a:pPr>
                      <a:r>
                        <a:rPr lang="en-GB" sz="800" kern="100">
                          <a:effectLst/>
                        </a:rPr>
                        <a:t>     ASD                    ASD</a:t>
                      </a:r>
                      <a:endParaRPr lang="fo-FO" sz="800" kern="100">
                        <a:effectLst/>
                      </a:endParaRPr>
                    </a:p>
                    <a:p>
                      <a:pPr>
                        <a:lnSpc>
                          <a:spcPct val="120000"/>
                        </a:lnSpc>
                        <a:spcBef>
                          <a:spcPts val="600"/>
                        </a:spcBef>
                        <a:spcAft>
                          <a:spcPts val="600"/>
                        </a:spcAft>
                        <a:buNone/>
                      </a:pPr>
                      <a:r>
                        <a:rPr lang="en-GB" sz="800" kern="100">
                          <a:effectLst/>
                        </a:rPr>
                        <a:t>5-11 years          12-18 years</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tc>
                <a:tc hMerge="1">
                  <a:txBody>
                    <a:bodyPr/>
                    <a:lstStyle/>
                    <a:p>
                      <a:endParaRPr lang="fo-FO"/>
                    </a:p>
                  </a:txBody>
                  <a:tcPr/>
                </a:tc>
                <a:extLst>
                  <a:ext uri="{0D108BD9-81ED-4DB2-BD59-A6C34878D82A}">
                    <a16:rowId xmlns:a16="http://schemas.microsoft.com/office/drawing/2014/main" val="1428368879"/>
                  </a:ext>
                </a:extLst>
              </a:tr>
              <a:tr h="265938">
                <a:tc>
                  <a:txBody>
                    <a:bodyPr/>
                    <a:lstStyle/>
                    <a:p>
                      <a:pPr>
                        <a:lnSpc>
                          <a:spcPct val="120000"/>
                        </a:lnSpc>
                        <a:spcAft>
                          <a:spcPts val="800"/>
                        </a:spcAft>
                        <a:buNone/>
                      </a:pPr>
                      <a:r>
                        <a:rPr lang="en-GB" sz="800" kern="100" dirty="0">
                          <a:effectLst/>
                        </a:rPr>
                        <a:t> </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tc>
                <a:tc>
                  <a:txBody>
                    <a:bodyPr/>
                    <a:lstStyle/>
                    <a:p>
                      <a:pPr algn="ctr">
                        <a:lnSpc>
                          <a:spcPct val="120000"/>
                        </a:lnSpc>
                        <a:spcAft>
                          <a:spcPts val="800"/>
                        </a:spcAft>
                        <a:buNone/>
                      </a:pPr>
                      <a:r>
                        <a:rPr lang="en-GB" sz="800" kern="100">
                          <a:effectLst/>
                        </a:rPr>
                        <a:t>ADHD</a:t>
                      </a:r>
                      <a:endParaRPr lang="fo-FO" sz="800" kern="100">
                        <a:effectLst/>
                      </a:endParaRPr>
                    </a:p>
                    <a:p>
                      <a:pPr algn="ctr">
                        <a:lnSpc>
                          <a:spcPct val="120000"/>
                        </a:lnSpc>
                        <a:spcAft>
                          <a:spcPts val="800"/>
                        </a:spcAft>
                        <a:buNone/>
                      </a:pPr>
                      <a:r>
                        <a:rPr lang="en-GB" sz="800" kern="100">
                          <a:effectLst/>
                        </a:rPr>
                        <a:t>N</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tc>
                <a:tc>
                  <a:txBody>
                    <a:bodyPr/>
                    <a:lstStyle/>
                    <a:p>
                      <a:pPr algn="ctr">
                        <a:lnSpc>
                          <a:spcPct val="120000"/>
                        </a:lnSpc>
                        <a:spcAft>
                          <a:spcPts val="800"/>
                        </a:spcAft>
                        <a:buNone/>
                      </a:pPr>
                      <a:r>
                        <a:rPr lang="en-GB" sz="800" kern="100">
                          <a:effectLst/>
                        </a:rPr>
                        <a:t>Prevalence</a:t>
                      </a:r>
                      <a:endParaRPr lang="fo-FO" sz="800" kern="100">
                        <a:effectLst/>
                      </a:endParaRPr>
                    </a:p>
                    <a:p>
                      <a:pPr algn="ctr">
                        <a:lnSpc>
                          <a:spcPct val="120000"/>
                        </a:lnSpc>
                        <a:spcAft>
                          <a:spcPts val="800"/>
                        </a:spcAft>
                        <a:buNone/>
                      </a:pPr>
                      <a:r>
                        <a:rPr lang="en-GB" sz="800" kern="100">
                          <a:effectLst/>
                        </a:rPr>
                        <a:t>%(95%CI)</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tc>
                <a:tc gridSpan="2">
                  <a:txBody>
                    <a:bodyPr/>
                    <a:lstStyle/>
                    <a:p>
                      <a:pPr algn="ctr">
                        <a:lnSpc>
                          <a:spcPct val="120000"/>
                        </a:lnSpc>
                        <a:spcAft>
                          <a:spcPts val="800"/>
                        </a:spcAft>
                        <a:buNone/>
                      </a:pPr>
                      <a:r>
                        <a:rPr lang="en-GB" sz="800" kern="100">
                          <a:effectLst/>
                        </a:rPr>
                        <a:t>ASD</a:t>
                      </a:r>
                      <a:endParaRPr lang="fo-FO" sz="800" kern="100">
                        <a:effectLst/>
                      </a:endParaRPr>
                    </a:p>
                    <a:p>
                      <a:pPr algn="ctr">
                        <a:lnSpc>
                          <a:spcPct val="120000"/>
                        </a:lnSpc>
                        <a:spcAft>
                          <a:spcPts val="800"/>
                        </a:spcAft>
                        <a:buNone/>
                      </a:pPr>
                      <a:r>
                        <a:rPr lang="en-GB" sz="800" kern="100">
                          <a:effectLst/>
                        </a:rPr>
                        <a:t>N</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tc>
                <a:tc hMerge="1">
                  <a:txBody>
                    <a:bodyPr/>
                    <a:lstStyle/>
                    <a:p>
                      <a:endParaRPr lang="fo-FO"/>
                    </a:p>
                  </a:txBody>
                  <a:tcPr/>
                </a:tc>
                <a:tc>
                  <a:txBody>
                    <a:bodyPr/>
                    <a:lstStyle/>
                    <a:p>
                      <a:pPr>
                        <a:lnSpc>
                          <a:spcPct val="120000"/>
                        </a:lnSpc>
                        <a:spcAft>
                          <a:spcPts val="800"/>
                        </a:spcAft>
                        <a:buNone/>
                      </a:pPr>
                      <a:r>
                        <a:rPr lang="en-GB" sz="800" kern="100">
                          <a:effectLst/>
                        </a:rPr>
                        <a:t>Prevalence</a:t>
                      </a:r>
                      <a:endParaRPr lang="fo-FO" sz="800" kern="100">
                        <a:effectLst/>
                      </a:endParaRPr>
                    </a:p>
                    <a:p>
                      <a:pPr>
                        <a:lnSpc>
                          <a:spcPct val="120000"/>
                        </a:lnSpc>
                        <a:spcAft>
                          <a:spcPts val="800"/>
                        </a:spcAft>
                        <a:buNone/>
                      </a:pPr>
                      <a:r>
                        <a:rPr lang="en-GB" sz="800" kern="100">
                          <a:effectLst/>
                        </a:rPr>
                        <a:t>%(95%CI)</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tc>
                <a:tc gridSpan="2">
                  <a:txBody>
                    <a:bodyPr/>
                    <a:lstStyle/>
                    <a:p>
                      <a:pPr algn="ctr">
                        <a:lnSpc>
                          <a:spcPct val="120000"/>
                        </a:lnSpc>
                        <a:spcAft>
                          <a:spcPts val="800"/>
                        </a:spcAft>
                        <a:buNone/>
                      </a:pPr>
                      <a:r>
                        <a:rPr lang="en-GB" sz="800" kern="100">
                          <a:effectLst/>
                        </a:rPr>
                        <a:t>Prevalence</a:t>
                      </a:r>
                      <a:br>
                        <a:rPr lang="en-GB" sz="800" kern="100">
                          <a:effectLst/>
                        </a:rPr>
                      </a:br>
                      <a:r>
                        <a:rPr lang="en-GB" sz="800" kern="100">
                          <a:effectLst/>
                        </a:rPr>
                        <a:t>% (95% CI)</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tc>
                <a:tc hMerge="1">
                  <a:txBody>
                    <a:bodyPr/>
                    <a:lstStyle/>
                    <a:p>
                      <a:endParaRPr lang="fo-FO"/>
                    </a:p>
                  </a:txBody>
                  <a:tcPr/>
                </a:tc>
                <a:tc>
                  <a:txBody>
                    <a:bodyPr/>
                    <a:lstStyle/>
                    <a:p>
                      <a:pPr algn="ctr">
                        <a:lnSpc>
                          <a:spcPct val="120000"/>
                        </a:lnSpc>
                        <a:spcAft>
                          <a:spcPts val="800"/>
                        </a:spcAft>
                        <a:buNone/>
                      </a:pPr>
                      <a:r>
                        <a:rPr lang="en-GB" sz="800" kern="100">
                          <a:effectLst/>
                        </a:rPr>
                        <a:t>Prevalence</a:t>
                      </a:r>
                      <a:endParaRPr lang="fo-FO" sz="800" kern="100">
                        <a:effectLst/>
                      </a:endParaRPr>
                    </a:p>
                    <a:p>
                      <a:pPr algn="ctr">
                        <a:lnSpc>
                          <a:spcPct val="120000"/>
                        </a:lnSpc>
                        <a:spcAft>
                          <a:spcPts val="800"/>
                        </a:spcAft>
                        <a:buNone/>
                      </a:pPr>
                      <a:r>
                        <a:rPr lang="en-GB" sz="800" kern="100">
                          <a:effectLst/>
                        </a:rPr>
                        <a:t>%(95% CI)</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tc>
                <a:tc gridSpan="2">
                  <a:txBody>
                    <a:bodyPr/>
                    <a:lstStyle/>
                    <a:p>
                      <a:pPr algn="ctr">
                        <a:lnSpc>
                          <a:spcPct val="120000"/>
                        </a:lnSpc>
                        <a:spcAft>
                          <a:spcPts val="800"/>
                        </a:spcAft>
                        <a:buNone/>
                      </a:pPr>
                      <a:r>
                        <a:rPr lang="en-GB" sz="800" kern="100">
                          <a:effectLst/>
                        </a:rPr>
                        <a:t>Prevalence</a:t>
                      </a:r>
                      <a:br>
                        <a:rPr lang="en-GB" sz="800" kern="100">
                          <a:effectLst/>
                        </a:rPr>
                      </a:br>
                      <a:r>
                        <a:rPr lang="en-GB" sz="800" kern="100">
                          <a:effectLst/>
                        </a:rPr>
                        <a:t>% (95% CI)</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tc>
                <a:tc hMerge="1">
                  <a:txBody>
                    <a:bodyPr/>
                    <a:lstStyle/>
                    <a:p>
                      <a:endParaRPr lang="fo-FO"/>
                    </a:p>
                  </a:txBody>
                  <a:tcPr/>
                </a:tc>
                <a:tc>
                  <a:txBody>
                    <a:bodyPr/>
                    <a:lstStyle/>
                    <a:p>
                      <a:pPr algn="ctr">
                        <a:lnSpc>
                          <a:spcPct val="120000"/>
                        </a:lnSpc>
                        <a:spcAft>
                          <a:spcPts val="800"/>
                        </a:spcAft>
                        <a:buNone/>
                      </a:pPr>
                      <a:r>
                        <a:rPr lang="en-GB" sz="800" kern="100">
                          <a:effectLst/>
                        </a:rPr>
                        <a:t>Prevalence</a:t>
                      </a:r>
                      <a:endParaRPr lang="fo-FO" sz="800" kern="100">
                        <a:effectLst/>
                      </a:endParaRPr>
                    </a:p>
                    <a:p>
                      <a:pPr algn="ctr">
                        <a:lnSpc>
                          <a:spcPct val="120000"/>
                        </a:lnSpc>
                        <a:spcAft>
                          <a:spcPts val="800"/>
                        </a:spcAft>
                        <a:buNone/>
                      </a:pPr>
                      <a:r>
                        <a:rPr lang="en-GB" sz="800" kern="100">
                          <a:effectLst/>
                        </a:rPr>
                        <a:t>% (95%CI)</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tc>
                <a:extLst>
                  <a:ext uri="{0D108BD9-81ED-4DB2-BD59-A6C34878D82A}">
                    <a16:rowId xmlns:a16="http://schemas.microsoft.com/office/drawing/2014/main" val="3690769118"/>
                  </a:ext>
                </a:extLst>
              </a:tr>
              <a:tr h="779062">
                <a:tc>
                  <a:txBody>
                    <a:bodyPr/>
                    <a:lstStyle/>
                    <a:p>
                      <a:pPr>
                        <a:lnSpc>
                          <a:spcPct val="120000"/>
                        </a:lnSpc>
                        <a:spcBef>
                          <a:spcPts val="600"/>
                        </a:spcBef>
                        <a:spcAft>
                          <a:spcPts val="600"/>
                        </a:spcAft>
                        <a:buNone/>
                      </a:pPr>
                      <a:r>
                        <a:rPr lang="en-GB" sz="800" kern="100" dirty="0">
                          <a:effectLst/>
                        </a:rPr>
                        <a:t>All comorbidities </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tc>
                <a:tc>
                  <a:txBody>
                    <a:bodyPr/>
                    <a:lstStyle/>
                    <a:p>
                      <a:pPr algn="ctr">
                        <a:lnSpc>
                          <a:spcPct val="120000"/>
                        </a:lnSpc>
                        <a:spcAft>
                          <a:spcPts val="800"/>
                        </a:spcAft>
                        <a:buNone/>
                      </a:pPr>
                      <a:r>
                        <a:rPr lang="en-GB" sz="800" kern="100" dirty="0">
                          <a:effectLst/>
                        </a:rPr>
                        <a:t>N=207</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dirty="0">
                          <a:effectLst/>
                        </a:rPr>
                        <a:t> </a:t>
                      </a:r>
                      <a:endParaRPr lang="fo-FO" sz="800" kern="100" dirty="0">
                        <a:effectLst/>
                      </a:endParaRPr>
                    </a:p>
                    <a:p>
                      <a:pPr algn="ctr">
                        <a:lnSpc>
                          <a:spcPct val="120000"/>
                        </a:lnSpc>
                        <a:spcAft>
                          <a:spcPts val="800"/>
                        </a:spcAft>
                        <a:buNone/>
                      </a:pPr>
                      <a:r>
                        <a:rPr lang="en-GB" sz="800" kern="100" dirty="0">
                          <a:effectLst/>
                        </a:rPr>
                        <a:t>72,9%</a:t>
                      </a:r>
                      <a:endParaRPr lang="fo-FO" sz="800" kern="100" dirty="0">
                        <a:effectLst/>
                      </a:endParaRPr>
                    </a:p>
                    <a:p>
                      <a:pPr algn="ctr">
                        <a:lnSpc>
                          <a:spcPct val="120000"/>
                        </a:lnSpc>
                        <a:spcAft>
                          <a:spcPts val="800"/>
                        </a:spcAft>
                        <a:buNone/>
                      </a:pPr>
                      <a:r>
                        <a:rPr lang="en-GB" sz="800" kern="100" dirty="0">
                          <a:effectLst/>
                        </a:rPr>
                        <a:t>(67.7,78.1)</a:t>
                      </a:r>
                      <a:endParaRPr lang="fo-FO" sz="800" kern="100" dirty="0">
                        <a:effectLst/>
                      </a:endParaRPr>
                    </a:p>
                    <a:p>
                      <a:pPr algn="ctr">
                        <a:lnSpc>
                          <a:spcPct val="120000"/>
                        </a:lnSpc>
                        <a:spcAft>
                          <a:spcPts val="800"/>
                        </a:spcAft>
                        <a:buNone/>
                      </a:pPr>
                      <a:r>
                        <a:rPr lang="en-GB" sz="800" kern="100" dirty="0">
                          <a:effectLst/>
                        </a:rPr>
                        <a:t> </a:t>
                      </a:r>
                      <a:endParaRPr lang="fo-FO" sz="800" kern="100" dirty="0">
                        <a:effectLst/>
                      </a:endParaRPr>
                    </a:p>
                    <a:p>
                      <a:pPr algn="ctr">
                        <a:lnSpc>
                          <a:spcPct val="120000"/>
                        </a:lnSpc>
                        <a:spcAft>
                          <a:spcPts val="800"/>
                        </a:spcAft>
                        <a:buNone/>
                      </a:pPr>
                      <a:r>
                        <a:rPr lang="en-GB" sz="800" kern="100" dirty="0">
                          <a:effectLst/>
                        </a:rPr>
                        <a:t> </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dirty="0">
                          <a:effectLst/>
                        </a:rPr>
                        <a:t>N=180</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dirty="0">
                          <a:effectLst/>
                        </a:rPr>
                        <a:t>63.8%</a:t>
                      </a:r>
                      <a:endParaRPr lang="fo-FO" sz="800" kern="100" dirty="0">
                        <a:effectLst/>
                      </a:endParaRPr>
                    </a:p>
                    <a:p>
                      <a:pPr>
                        <a:lnSpc>
                          <a:spcPct val="120000"/>
                        </a:lnSpc>
                        <a:spcAft>
                          <a:spcPts val="800"/>
                        </a:spcAft>
                        <a:buNone/>
                      </a:pPr>
                      <a:r>
                        <a:rPr lang="en-GB" sz="800" kern="100" dirty="0">
                          <a:effectLst/>
                        </a:rPr>
                        <a:t>          (58.2, 69.4)</a:t>
                      </a:r>
                      <a:endParaRPr lang="fo-FO" sz="800" kern="100" dirty="0">
                        <a:effectLst/>
                      </a:endParaRPr>
                    </a:p>
                    <a:p>
                      <a:pPr algn="ctr">
                        <a:lnSpc>
                          <a:spcPct val="120000"/>
                        </a:lnSpc>
                        <a:spcAft>
                          <a:spcPts val="800"/>
                        </a:spcAft>
                        <a:buNone/>
                      </a:pPr>
                      <a:r>
                        <a:rPr lang="en-GB" sz="800" kern="100" dirty="0">
                          <a:effectLst/>
                        </a:rPr>
                        <a:t> </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dirty="0">
                          <a:effectLst/>
                        </a:rPr>
                        <a:t>77.1%</a:t>
                      </a:r>
                      <a:endParaRPr lang="fo-FO" sz="800" kern="100" dirty="0">
                        <a:effectLst/>
                      </a:endParaRPr>
                    </a:p>
                    <a:p>
                      <a:pPr algn="ctr">
                        <a:lnSpc>
                          <a:spcPct val="120000"/>
                        </a:lnSpc>
                        <a:spcAft>
                          <a:spcPts val="800"/>
                        </a:spcAft>
                        <a:buNone/>
                      </a:pPr>
                      <a:r>
                        <a:rPr lang="en-GB" sz="800" kern="100" dirty="0">
                          <a:effectLst/>
                        </a:rPr>
                        <a:t>(65.2, 89.0)</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dirty="0">
                          <a:effectLst/>
                        </a:rPr>
                        <a:t>72.0%</a:t>
                      </a:r>
                      <a:endParaRPr lang="fo-FO" sz="800" kern="100" dirty="0">
                        <a:effectLst/>
                      </a:endParaRPr>
                    </a:p>
                    <a:p>
                      <a:pPr algn="ctr">
                        <a:lnSpc>
                          <a:spcPct val="120000"/>
                        </a:lnSpc>
                        <a:spcAft>
                          <a:spcPts val="800"/>
                        </a:spcAft>
                        <a:buNone/>
                      </a:pPr>
                      <a:r>
                        <a:rPr lang="en-GB" sz="800" kern="100" dirty="0">
                          <a:effectLst/>
                        </a:rPr>
                        <a:t>(66.3, 77.8)</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dirty="0">
                          <a:effectLst/>
                        </a:rPr>
                        <a:t>57.7%</a:t>
                      </a:r>
                      <a:endParaRPr lang="fo-FO" sz="800" kern="100" dirty="0">
                        <a:effectLst/>
                      </a:endParaRPr>
                    </a:p>
                    <a:p>
                      <a:pPr algn="ctr">
                        <a:lnSpc>
                          <a:spcPct val="120000"/>
                        </a:lnSpc>
                        <a:spcAft>
                          <a:spcPts val="800"/>
                        </a:spcAft>
                        <a:buNone/>
                      </a:pPr>
                      <a:r>
                        <a:rPr lang="en-GB" sz="800" kern="100" dirty="0">
                          <a:effectLst/>
                        </a:rPr>
                        <a:t>(46.7, 68.7)</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dirty="0">
                          <a:effectLst/>
                        </a:rPr>
                        <a:t>66.2%</a:t>
                      </a:r>
                      <a:endParaRPr lang="fo-FO" sz="800" kern="100" dirty="0">
                        <a:effectLst/>
                      </a:endParaRPr>
                    </a:p>
                    <a:p>
                      <a:pPr algn="ctr">
                        <a:lnSpc>
                          <a:spcPct val="120000"/>
                        </a:lnSpc>
                        <a:spcAft>
                          <a:spcPts val="800"/>
                        </a:spcAft>
                        <a:buNone/>
                      </a:pPr>
                      <a:r>
                        <a:rPr lang="en-GB" sz="800" kern="100" dirty="0">
                          <a:effectLst/>
                        </a:rPr>
                        <a:t>(59.7, 72.7)</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extLst>
                  <a:ext uri="{0D108BD9-81ED-4DB2-BD59-A6C34878D82A}">
                    <a16:rowId xmlns:a16="http://schemas.microsoft.com/office/drawing/2014/main" val="2053311692"/>
                  </a:ext>
                </a:extLst>
              </a:tr>
              <a:tr h="265938">
                <a:tc>
                  <a:txBody>
                    <a:bodyPr/>
                    <a:lstStyle/>
                    <a:p>
                      <a:pPr>
                        <a:lnSpc>
                          <a:spcPct val="120000"/>
                        </a:lnSpc>
                        <a:spcBef>
                          <a:spcPts val="600"/>
                        </a:spcBef>
                        <a:spcAft>
                          <a:spcPts val="600"/>
                        </a:spcAft>
                        <a:buNone/>
                      </a:pPr>
                      <a:r>
                        <a:rPr lang="en-GB" sz="800" kern="100" dirty="0">
                          <a:effectLst/>
                        </a:rPr>
                        <a:t>Sleep disorders</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tc>
                <a:tc>
                  <a:txBody>
                    <a:bodyPr/>
                    <a:lstStyle/>
                    <a:p>
                      <a:pPr algn="ctr">
                        <a:lnSpc>
                          <a:spcPct val="120000"/>
                        </a:lnSpc>
                        <a:spcAft>
                          <a:spcPts val="800"/>
                        </a:spcAft>
                        <a:buNone/>
                      </a:pPr>
                      <a:r>
                        <a:rPr lang="en-GB" sz="800" kern="100" dirty="0">
                          <a:effectLst/>
                        </a:rPr>
                        <a:t>89</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a:effectLst/>
                        </a:rPr>
                        <a:t>31.3%</a:t>
                      </a:r>
                      <a:endParaRPr lang="fo-FO" sz="800" kern="100">
                        <a:effectLst/>
                      </a:endParaRPr>
                    </a:p>
                    <a:p>
                      <a:pPr algn="ctr">
                        <a:lnSpc>
                          <a:spcPct val="120000"/>
                        </a:lnSpc>
                        <a:spcAft>
                          <a:spcPts val="800"/>
                        </a:spcAft>
                        <a:buNone/>
                      </a:pPr>
                      <a:r>
                        <a:rPr lang="en-GB" sz="800" kern="100">
                          <a:effectLst/>
                        </a:rPr>
                        <a:t>(25.9, 36.7)</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a:effectLst/>
                        </a:rPr>
                        <a:t>58</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dirty="0">
                          <a:effectLst/>
                        </a:rPr>
                        <a:t>20.6%</a:t>
                      </a:r>
                      <a:endParaRPr lang="fo-FO" sz="800" kern="100" dirty="0">
                        <a:effectLst/>
                      </a:endParaRPr>
                    </a:p>
                    <a:p>
                      <a:pPr algn="ctr">
                        <a:lnSpc>
                          <a:spcPct val="120000"/>
                        </a:lnSpc>
                        <a:spcAft>
                          <a:spcPts val="800"/>
                        </a:spcAft>
                        <a:buNone/>
                      </a:pPr>
                      <a:r>
                        <a:rPr lang="en-GB" sz="800" kern="100" dirty="0">
                          <a:effectLst/>
                        </a:rPr>
                        <a:t>(15.8, 25.3)</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dirty="0">
                          <a:effectLst/>
                        </a:rPr>
                        <a:t>29.2%</a:t>
                      </a:r>
                      <a:endParaRPr lang="fo-FO" sz="800" kern="100" dirty="0">
                        <a:effectLst/>
                      </a:endParaRPr>
                    </a:p>
                    <a:p>
                      <a:pPr algn="ctr">
                        <a:lnSpc>
                          <a:spcPct val="120000"/>
                        </a:lnSpc>
                        <a:spcAft>
                          <a:spcPts val="800"/>
                        </a:spcAft>
                        <a:buNone/>
                      </a:pPr>
                      <a:r>
                        <a:rPr lang="en-GB" sz="800" kern="100" dirty="0">
                          <a:effectLst/>
                        </a:rPr>
                        <a:t>(16.3, 42.0)</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a:effectLst/>
                        </a:rPr>
                        <a:t>31.8%</a:t>
                      </a:r>
                      <a:endParaRPr lang="fo-FO" sz="800" kern="100">
                        <a:effectLst/>
                      </a:endParaRPr>
                    </a:p>
                    <a:p>
                      <a:pPr algn="ctr">
                        <a:lnSpc>
                          <a:spcPct val="120000"/>
                        </a:lnSpc>
                        <a:spcAft>
                          <a:spcPts val="800"/>
                        </a:spcAft>
                        <a:buNone/>
                      </a:pPr>
                      <a:r>
                        <a:rPr lang="en-GB" sz="800" kern="100">
                          <a:effectLst/>
                        </a:rPr>
                        <a:t>(25.8, 37.7)</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a:effectLst/>
                        </a:rPr>
                        <a:t>26.9%</a:t>
                      </a:r>
                      <a:endParaRPr lang="fo-FO" sz="800" kern="100">
                        <a:effectLst/>
                      </a:endParaRPr>
                    </a:p>
                    <a:p>
                      <a:pPr algn="ctr">
                        <a:lnSpc>
                          <a:spcPct val="120000"/>
                        </a:lnSpc>
                        <a:spcAft>
                          <a:spcPts val="800"/>
                        </a:spcAft>
                        <a:buNone/>
                      </a:pPr>
                      <a:r>
                        <a:rPr lang="en-GB" sz="800" kern="100">
                          <a:effectLst/>
                        </a:rPr>
                        <a:t>(17.1, 36.8)</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a:effectLst/>
                        </a:rPr>
                        <a:t>18.1%</a:t>
                      </a:r>
                      <a:endParaRPr lang="fo-FO" sz="800" kern="100">
                        <a:effectLst/>
                      </a:endParaRPr>
                    </a:p>
                    <a:p>
                      <a:pPr algn="ctr">
                        <a:lnSpc>
                          <a:spcPct val="120000"/>
                        </a:lnSpc>
                        <a:spcAft>
                          <a:spcPts val="800"/>
                        </a:spcAft>
                        <a:buNone/>
                      </a:pPr>
                      <a:r>
                        <a:rPr lang="en-GB" sz="800" kern="100">
                          <a:effectLst/>
                        </a:rPr>
                        <a:t>(12.8, 23.4)</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extLst>
                  <a:ext uri="{0D108BD9-81ED-4DB2-BD59-A6C34878D82A}">
                    <a16:rowId xmlns:a16="http://schemas.microsoft.com/office/drawing/2014/main" val="2038696708"/>
                  </a:ext>
                </a:extLst>
              </a:tr>
              <a:tr h="436979">
                <a:tc>
                  <a:txBody>
                    <a:bodyPr/>
                    <a:lstStyle/>
                    <a:p>
                      <a:pPr>
                        <a:lnSpc>
                          <a:spcPct val="120000"/>
                        </a:lnSpc>
                        <a:spcAft>
                          <a:spcPts val="800"/>
                        </a:spcAft>
                        <a:buNone/>
                      </a:pPr>
                      <a:r>
                        <a:rPr lang="en-GB" sz="800" kern="100">
                          <a:effectLst/>
                        </a:rPr>
                        <a:t>Learning disorders (LD)</a:t>
                      </a:r>
                      <a:endParaRPr lang="fo-FO" sz="800" kern="100">
                        <a:effectLst/>
                      </a:endParaRPr>
                    </a:p>
                    <a:p>
                      <a:pPr>
                        <a:lnSpc>
                          <a:spcPct val="120000"/>
                        </a:lnSpc>
                        <a:spcAft>
                          <a:spcPts val="800"/>
                        </a:spcAft>
                        <a:buNone/>
                      </a:pPr>
                      <a:r>
                        <a:rPr lang="en-GB" sz="800" kern="100">
                          <a:effectLst/>
                        </a:rPr>
                        <a:t> </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tc>
                <a:tc>
                  <a:txBody>
                    <a:bodyPr/>
                    <a:lstStyle/>
                    <a:p>
                      <a:pPr>
                        <a:lnSpc>
                          <a:spcPct val="120000"/>
                        </a:lnSpc>
                        <a:spcAft>
                          <a:spcPts val="800"/>
                        </a:spcAft>
                        <a:buNone/>
                      </a:pPr>
                      <a:r>
                        <a:rPr lang="en-GB" sz="800" kern="100" dirty="0">
                          <a:effectLst/>
                        </a:rPr>
                        <a:t>                  72</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a:effectLst/>
                        </a:rPr>
                        <a:t>25.4%</a:t>
                      </a:r>
                      <a:endParaRPr lang="fo-FO" sz="800" kern="100">
                        <a:effectLst/>
                      </a:endParaRPr>
                    </a:p>
                    <a:p>
                      <a:pPr algn="ctr">
                        <a:lnSpc>
                          <a:spcPct val="120000"/>
                        </a:lnSpc>
                        <a:spcAft>
                          <a:spcPts val="800"/>
                        </a:spcAft>
                        <a:buNone/>
                      </a:pPr>
                      <a:r>
                        <a:rPr lang="en-GB" sz="800" kern="100">
                          <a:effectLst/>
                        </a:rPr>
                        <a:t>(20.3, 30.4)</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a:effectLst/>
                        </a:rPr>
                        <a:t>35</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a:effectLst/>
                        </a:rPr>
                        <a:t>12.4%</a:t>
                      </a:r>
                      <a:endParaRPr lang="fo-FO" sz="800" kern="100">
                        <a:effectLst/>
                      </a:endParaRPr>
                    </a:p>
                    <a:p>
                      <a:pPr algn="ctr">
                        <a:lnSpc>
                          <a:spcPct val="120000"/>
                        </a:lnSpc>
                        <a:spcAft>
                          <a:spcPts val="800"/>
                        </a:spcAft>
                        <a:buNone/>
                      </a:pPr>
                      <a:r>
                        <a:rPr lang="en-GB" sz="800" kern="100">
                          <a:effectLst/>
                        </a:rPr>
                        <a:t>(8.6, 16.3)</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dirty="0">
                          <a:effectLst/>
                        </a:rPr>
                        <a:t>39.6%</a:t>
                      </a:r>
                      <a:endParaRPr lang="fo-FO" sz="800" kern="100" dirty="0">
                        <a:effectLst/>
                      </a:endParaRPr>
                    </a:p>
                    <a:p>
                      <a:pPr algn="ctr">
                        <a:lnSpc>
                          <a:spcPct val="120000"/>
                        </a:lnSpc>
                        <a:spcAft>
                          <a:spcPts val="800"/>
                        </a:spcAft>
                        <a:buNone/>
                      </a:pPr>
                      <a:r>
                        <a:rPr lang="en-GB" sz="800" kern="100" dirty="0">
                          <a:effectLst/>
                        </a:rPr>
                        <a:t>(25.7, 53.4)</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a:effectLst/>
                        </a:rPr>
                        <a:t>22.5%</a:t>
                      </a:r>
                      <a:endParaRPr lang="fo-FO" sz="800" kern="100">
                        <a:effectLst/>
                      </a:endParaRPr>
                    </a:p>
                    <a:p>
                      <a:pPr algn="ctr">
                        <a:lnSpc>
                          <a:spcPct val="120000"/>
                        </a:lnSpc>
                        <a:spcAft>
                          <a:spcPts val="800"/>
                        </a:spcAft>
                        <a:buNone/>
                      </a:pPr>
                      <a:r>
                        <a:rPr lang="en-GB" sz="800" kern="100">
                          <a:effectLst/>
                        </a:rPr>
                        <a:t>(17.1, 27.8)</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a:effectLst/>
                        </a:rPr>
                        <a:t>11.5%</a:t>
                      </a:r>
                      <a:endParaRPr lang="fo-FO" sz="800" kern="100">
                        <a:effectLst/>
                      </a:endParaRPr>
                    </a:p>
                    <a:p>
                      <a:pPr algn="ctr">
                        <a:lnSpc>
                          <a:spcPct val="120000"/>
                        </a:lnSpc>
                        <a:spcAft>
                          <a:spcPts val="800"/>
                        </a:spcAft>
                        <a:buNone/>
                      </a:pPr>
                      <a:r>
                        <a:rPr lang="en-GB" sz="800" kern="100">
                          <a:effectLst/>
                        </a:rPr>
                        <a:t>(4.4, 18.6)</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a:effectLst/>
                        </a:rPr>
                        <a:t> </a:t>
                      </a:r>
                      <a:endParaRPr lang="fo-FO" sz="800" kern="100">
                        <a:effectLst/>
                      </a:endParaRPr>
                    </a:p>
                    <a:p>
                      <a:pPr algn="ctr">
                        <a:lnSpc>
                          <a:spcPct val="120000"/>
                        </a:lnSpc>
                        <a:spcAft>
                          <a:spcPts val="800"/>
                        </a:spcAft>
                        <a:buNone/>
                      </a:pPr>
                      <a:r>
                        <a:rPr lang="en-GB" sz="800" kern="100">
                          <a:effectLst/>
                        </a:rPr>
                        <a:t>12.7%</a:t>
                      </a:r>
                      <a:endParaRPr lang="fo-FO" sz="800" kern="100">
                        <a:effectLst/>
                      </a:endParaRPr>
                    </a:p>
                    <a:p>
                      <a:pPr algn="ctr">
                        <a:lnSpc>
                          <a:spcPct val="120000"/>
                        </a:lnSpc>
                        <a:spcAft>
                          <a:spcPts val="800"/>
                        </a:spcAft>
                        <a:buNone/>
                      </a:pPr>
                      <a:r>
                        <a:rPr lang="en-GB" sz="800" kern="100">
                          <a:effectLst/>
                        </a:rPr>
                        <a:t>(8.1, 17.3)</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extLst>
                  <a:ext uri="{0D108BD9-81ED-4DB2-BD59-A6C34878D82A}">
                    <a16:rowId xmlns:a16="http://schemas.microsoft.com/office/drawing/2014/main" val="533222902"/>
                  </a:ext>
                </a:extLst>
              </a:tr>
              <a:tr h="265938">
                <a:tc>
                  <a:txBody>
                    <a:bodyPr/>
                    <a:lstStyle/>
                    <a:p>
                      <a:pPr>
                        <a:lnSpc>
                          <a:spcPct val="120000"/>
                        </a:lnSpc>
                        <a:spcAft>
                          <a:spcPts val="800"/>
                        </a:spcAft>
                        <a:buNone/>
                      </a:pPr>
                      <a:r>
                        <a:rPr lang="en-GB" sz="800" kern="100">
                          <a:effectLst/>
                        </a:rPr>
                        <a:t>Intellectual disability (ID)</a:t>
                      </a:r>
                      <a:endParaRPr lang="fo-FO" sz="800" kern="100">
                        <a:effectLst/>
                      </a:endParaRPr>
                    </a:p>
                    <a:p>
                      <a:pPr>
                        <a:lnSpc>
                          <a:spcPct val="120000"/>
                        </a:lnSpc>
                        <a:spcAft>
                          <a:spcPts val="800"/>
                        </a:spcAft>
                        <a:buNone/>
                      </a:pPr>
                      <a:r>
                        <a:rPr lang="en-GB" sz="800" kern="100">
                          <a:effectLst/>
                        </a:rPr>
                        <a:t> </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tc>
                <a:tc>
                  <a:txBody>
                    <a:bodyPr/>
                    <a:lstStyle/>
                    <a:p>
                      <a:pPr algn="ctr">
                        <a:lnSpc>
                          <a:spcPct val="120000"/>
                        </a:lnSpc>
                        <a:spcAft>
                          <a:spcPts val="800"/>
                        </a:spcAft>
                        <a:buNone/>
                      </a:pPr>
                      <a:r>
                        <a:rPr lang="en-GB" sz="800" kern="100" dirty="0">
                          <a:effectLst/>
                        </a:rPr>
                        <a:t> 17</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dirty="0">
                          <a:effectLst/>
                        </a:rPr>
                        <a:t>6.0%</a:t>
                      </a:r>
                      <a:endParaRPr lang="fo-FO" sz="800" kern="100" dirty="0">
                        <a:effectLst/>
                      </a:endParaRPr>
                    </a:p>
                    <a:p>
                      <a:pPr>
                        <a:lnSpc>
                          <a:spcPct val="120000"/>
                        </a:lnSpc>
                        <a:spcAft>
                          <a:spcPts val="800"/>
                        </a:spcAft>
                        <a:buNone/>
                      </a:pPr>
                      <a:r>
                        <a:rPr lang="en-GB" sz="800" kern="100" dirty="0">
                          <a:effectLst/>
                        </a:rPr>
                        <a:t>           (3.2, 8.7)</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a:effectLst/>
                        </a:rPr>
                        <a:t> 35</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dirty="0">
                          <a:effectLst/>
                        </a:rPr>
                        <a:t>12.4%</a:t>
                      </a:r>
                      <a:endParaRPr lang="fo-FO" sz="800" kern="100" dirty="0">
                        <a:effectLst/>
                      </a:endParaRPr>
                    </a:p>
                    <a:p>
                      <a:pPr>
                        <a:lnSpc>
                          <a:spcPct val="120000"/>
                        </a:lnSpc>
                        <a:spcAft>
                          <a:spcPts val="800"/>
                        </a:spcAft>
                        <a:buNone/>
                      </a:pPr>
                      <a:r>
                        <a:rPr lang="en-GB" sz="800" kern="100" dirty="0">
                          <a:effectLst/>
                        </a:rPr>
                        <a:t>           (8.6, 16.3)</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a:effectLst/>
                        </a:rPr>
                        <a:t>8.3%</a:t>
                      </a:r>
                      <a:endParaRPr lang="fo-FO" sz="800" kern="100">
                        <a:effectLst/>
                      </a:endParaRPr>
                    </a:p>
                    <a:p>
                      <a:pPr algn="ctr">
                        <a:lnSpc>
                          <a:spcPct val="120000"/>
                        </a:lnSpc>
                        <a:spcAft>
                          <a:spcPts val="800"/>
                        </a:spcAft>
                        <a:buNone/>
                      </a:pPr>
                      <a:r>
                        <a:rPr lang="en-GB" sz="800" kern="100">
                          <a:effectLst/>
                        </a:rPr>
                        <a:t>0.5, 16.2</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a:effectLst/>
                        </a:rPr>
                        <a:t>5.5%</a:t>
                      </a:r>
                      <a:endParaRPr lang="fo-FO" sz="800" kern="100">
                        <a:effectLst/>
                      </a:endParaRPr>
                    </a:p>
                    <a:p>
                      <a:pPr algn="ctr">
                        <a:lnSpc>
                          <a:spcPct val="120000"/>
                        </a:lnSpc>
                        <a:spcAft>
                          <a:spcPts val="800"/>
                        </a:spcAft>
                        <a:buNone/>
                      </a:pPr>
                      <a:r>
                        <a:rPr lang="en-GB" sz="800" kern="100">
                          <a:effectLst/>
                        </a:rPr>
                        <a:t>(2.6, 8.4)</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a:effectLst/>
                        </a:rPr>
                        <a:t>16.7%</a:t>
                      </a:r>
                      <a:endParaRPr lang="fo-FO" sz="800" kern="100">
                        <a:effectLst/>
                      </a:endParaRPr>
                    </a:p>
                    <a:p>
                      <a:pPr algn="ctr">
                        <a:lnSpc>
                          <a:spcPct val="120000"/>
                        </a:lnSpc>
                        <a:spcAft>
                          <a:spcPts val="800"/>
                        </a:spcAft>
                        <a:buNone/>
                      </a:pPr>
                      <a:r>
                        <a:rPr lang="en-GB" sz="800" kern="100">
                          <a:effectLst/>
                        </a:rPr>
                        <a:t>(8.4, 24.9)</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a:effectLst/>
                        </a:rPr>
                        <a:t>10.8%</a:t>
                      </a:r>
                      <a:endParaRPr lang="fo-FO" sz="800" kern="100">
                        <a:effectLst/>
                      </a:endParaRPr>
                    </a:p>
                    <a:p>
                      <a:pPr algn="ctr">
                        <a:lnSpc>
                          <a:spcPct val="120000"/>
                        </a:lnSpc>
                        <a:spcAft>
                          <a:spcPts val="800"/>
                        </a:spcAft>
                        <a:buNone/>
                      </a:pPr>
                      <a:r>
                        <a:rPr lang="en-GB" sz="800" kern="100">
                          <a:effectLst/>
                        </a:rPr>
                        <a:t>(6.5, 15.0)</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extLst>
                  <a:ext uri="{0D108BD9-81ED-4DB2-BD59-A6C34878D82A}">
                    <a16:rowId xmlns:a16="http://schemas.microsoft.com/office/drawing/2014/main" val="2491072174"/>
                  </a:ext>
                </a:extLst>
              </a:tr>
              <a:tr h="265938">
                <a:tc>
                  <a:txBody>
                    <a:bodyPr/>
                    <a:lstStyle/>
                    <a:p>
                      <a:pPr>
                        <a:lnSpc>
                          <a:spcPct val="120000"/>
                        </a:lnSpc>
                        <a:spcAft>
                          <a:spcPts val="800"/>
                        </a:spcAft>
                        <a:buNone/>
                      </a:pPr>
                      <a:r>
                        <a:rPr lang="en-GB" sz="800" kern="100">
                          <a:effectLst/>
                        </a:rPr>
                        <a:t>Tics</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tc>
                <a:tc>
                  <a:txBody>
                    <a:bodyPr/>
                    <a:lstStyle/>
                    <a:p>
                      <a:pPr algn="ctr">
                        <a:lnSpc>
                          <a:spcPct val="120000"/>
                        </a:lnSpc>
                        <a:spcAft>
                          <a:spcPts val="800"/>
                        </a:spcAft>
                        <a:buNone/>
                      </a:pPr>
                      <a:r>
                        <a:rPr lang="en-GB" sz="800" kern="100" dirty="0">
                          <a:effectLst/>
                        </a:rPr>
                        <a:t> 13</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dirty="0">
                          <a:effectLst/>
                        </a:rPr>
                        <a:t>4.6%</a:t>
                      </a:r>
                      <a:endParaRPr lang="fo-FO" sz="800" kern="100" dirty="0">
                        <a:effectLst/>
                      </a:endParaRPr>
                    </a:p>
                    <a:p>
                      <a:pPr>
                        <a:lnSpc>
                          <a:spcPct val="120000"/>
                        </a:lnSpc>
                        <a:spcAft>
                          <a:spcPts val="800"/>
                        </a:spcAft>
                        <a:buNone/>
                      </a:pPr>
                      <a:r>
                        <a:rPr lang="en-GB" sz="800" kern="100" dirty="0">
                          <a:effectLst/>
                        </a:rPr>
                        <a:t>            (2.1, 7.0)</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a:effectLst/>
                        </a:rPr>
                        <a:t> 6</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dirty="0">
                          <a:effectLst/>
                        </a:rPr>
                        <a:t>2.1%</a:t>
                      </a:r>
                      <a:endParaRPr lang="fo-FO" sz="800" kern="100" dirty="0">
                        <a:effectLst/>
                      </a:endParaRPr>
                    </a:p>
                    <a:p>
                      <a:pPr>
                        <a:lnSpc>
                          <a:spcPct val="120000"/>
                        </a:lnSpc>
                        <a:spcAft>
                          <a:spcPts val="800"/>
                        </a:spcAft>
                        <a:buNone/>
                      </a:pPr>
                      <a:r>
                        <a:rPr lang="en-GB" sz="800" kern="100" dirty="0">
                          <a:effectLst/>
                        </a:rPr>
                        <a:t>            (0.8, 4.6)</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a:effectLst/>
                        </a:rPr>
                        <a:t>10.4%</a:t>
                      </a:r>
                      <a:endParaRPr lang="fo-FO" sz="800" kern="100">
                        <a:effectLst/>
                      </a:endParaRPr>
                    </a:p>
                    <a:p>
                      <a:pPr algn="ctr">
                        <a:lnSpc>
                          <a:spcPct val="120000"/>
                        </a:lnSpc>
                        <a:spcAft>
                          <a:spcPts val="800"/>
                        </a:spcAft>
                        <a:buNone/>
                      </a:pPr>
                      <a:r>
                        <a:rPr lang="en-GB" sz="800" kern="100">
                          <a:effectLst/>
                        </a:rPr>
                        <a:t>(1.8,19.1)</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a:effectLst/>
                        </a:rPr>
                        <a:t>3.4%</a:t>
                      </a:r>
                      <a:endParaRPr lang="fo-FO" sz="800" kern="100">
                        <a:effectLst/>
                      </a:endParaRPr>
                    </a:p>
                    <a:p>
                      <a:pPr algn="ctr">
                        <a:lnSpc>
                          <a:spcPct val="120000"/>
                        </a:lnSpc>
                        <a:spcAft>
                          <a:spcPts val="800"/>
                        </a:spcAft>
                        <a:buNone/>
                      </a:pPr>
                      <a:r>
                        <a:rPr lang="en-GB" sz="800" kern="100">
                          <a:effectLst/>
                        </a:rPr>
                        <a:t>(1.1, 7.0)</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a:effectLst/>
                        </a:rPr>
                        <a:t>2.6%</a:t>
                      </a:r>
                      <a:endParaRPr lang="fo-FO" sz="800" kern="100">
                        <a:effectLst/>
                      </a:endParaRPr>
                    </a:p>
                    <a:p>
                      <a:pPr algn="ctr">
                        <a:lnSpc>
                          <a:spcPct val="120000"/>
                        </a:lnSpc>
                        <a:spcAft>
                          <a:spcPts val="800"/>
                        </a:spcAft>
                        <a:buNone/>
                      </a:pPr>
                      <a:r>
                        <a:rPr lang="en-GB" sz="800" kern="100">
                          <a:effectLst/>
                        </a:rPr>
                        <a:t>(0.7, 8.9)</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a:effectLst/>
                        </a:rPr>
                        <a:t>2.0%</a:t>
                      </a:r>
                      <a:endParaRPr lang="fo-FO" sz="800" kern="100">
                        <a:effectLst/>
                      </a:endParaRPr>
                    </a:p>
                    <a:p>
                      <a:pPr algn="ctr">
                        <a:lnSpc>
                          <a:spcPct val="120000"/>
                        </a:lnSpc>
                        <a:spcAft>
                          <a:spcPts val="800"/>
                        </a:spcAft>
                        <a:buNone/>
                      </a:pPr>
                      <a:r>
                        <a:rPr lang="en-GB" sz="800" kern="100">
                          <a:effectLst/>
                        </a:rPr>
                        <a:t>(0.1, 3.9)</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extLst>
                  <a:ext uri="{0D108BD9-81ED-4DB2-BD59-A6C34878D82A}">
                    <a16:rowId xmlns:a16="http://schemas.microsoft.com/office/drawing/2014/main" val="3829920306"/>
                  </a:ext>
                </a:extLst>
              </a:tr>
              <a:tr h="436979">
                <a:tc>
                  <a:txBody>
                    <a:bodyPr/>
                    <a:lstStyle/>
                    <a:p>
                      <a:pPr>
                        <a:lnSpc>
                          <a:spcPct val="120000"/>
                        </a:lnSpc>
                        <a:spcAft>
                          <a:spcPts val="800"/>
                        </a:spcAft>
                        <a:buNone/>
                      </a:pPr>
                      <a:r>
                        <a:rPr lang="en-GB" sz="800" kern="100">
                          <a:effectLst/>
                        </a:rPr>
                        <a:t>Epilepsy</a:t>
                      </a:r>
                      <a:endParaRPr lang="fo-FO" sz="800" kern="100">
                        <a:effectLst/>
                      </a:endParaRPr>
                    </a:p>
                    <a:p>
                      <a:pPr>
                        <a:lnSpc>
                          <a:spcPct val="120000"/>
                        </a:lnSpc>
                        <a:spcAft>
                          <a:spcPts val="800"/>
                        </a:spcAft>
                        <a:buNone/>
                      </a:pPr>
                      <a:r>
                        <a:rPr lang="en-GB" sz="800" kern="100">
                          <a:effectLst/>
                        </a:rPr>
                        <a:t> </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tc>
                <a:tc>
                  <a:txBody>
                    <a:bodyPr/>
                    <a:lstStyle/>
                    <a:p>
                      <a:pPr algn="ctr">
                        <a:lnSpc>
                          <a:spcPct val="120000"/>
                        </a:lnSpc>
                        <a:spcAft>
                          <a:spcPts val="800"/>
                        </a:spcAft>
                        <a:buNone/>
                      </a:pPr>
                      <a:r>
                        <a:rPr lang="en-GB" sz="800" kern="100" dirty="0">
                          <a:effectLst/>
                        </a:rPr>
                        <a:t> 8</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a:effectLst/>
                        </a:rPr>
                        <a:t>2.8%</a:t>
                      </a:r>
                      <a:endParaRPr lang="fo-FO" sz="800" kern="100">
                        <a:effectLst/>
                      </a:endParaRPr>
                    </a:p>
                    <a:p>
                      <a:pPr algn="ctr">
                        <a:lnSpc>
                          <a:spcPct val="120000"/>
                        </a:lnSpc>
                        <a:spcAft>
                          <a:spcPts val="800"/>
                        </a:spcAft>
                        <a:buNone/>
                      </a:pPr>
                      <a:r>
                        <a:rPr lang="en-GB" sz="800" kern="100">
                          <a:effectLst/>
                        </a:rPr>
                        <a:t>(0.9, 4.7)</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a:effectLst/>
                        </a:rPr>
                        <a:t> 7</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nSpc>
                          <a:spcPct val="120000"/>
                        </a:lnSpc>
                        <a:spcAft>
                          <a:spcPts val="800"/>
                        </a:spcAft>
                        <a:buNone/>
                      </a:pPr>
                      <a:r>
                        <a:rPr lang="en-GB" sz="800" kern="100" dirty="0">
                          <a:effectLst/>
                        </a:rPr>
                        <a:t>               2.5%</a:t>
                      </a:r>
                      <a:endParaRPr lang="fo-FO" sz="800" kern="100" dirty="0">
                        <a:effectLst/>
                      </a:endParaRPr>
                    </a:p>
                    <a:p>
                      <a:pPr algn="ctr">
                        <a:lnSpc>
                          <a:spcPct val="120000"/>
                        </a:lnSpc>
                        <a:spcAft>
                          <a:spcPts val="800"/>
                        </a:spcAft>
                        <a:buNone/>
                      </a:pPr>
                      <a:r>
                        <a:rPr lang="en-GB" sz="800" kern="100" dirty="0">
                          <a:effectLst/>
                        </a:rPr>
                        <a:t>(0.7, 4.3)</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a:effectLst/>
                        </a:rPr>
                        <a:t>4.2%</a:t>
                      </a:r>
                      <a:endParaRPr lang="fo-FO" sz="800" kern="100">
                        <a:effectLst/>
                      </a:endParaRPr>
                    </a:p>
                    <a:p>
                      <a:pPr algn="ctr">
                        <a:lnSpc>
                          <a:spcPct val="120000"/>
                        </a:lnSpc>
                        <a:spcAft>
                          <a:spcPts val="800"/>
                        </a:spcAft>
                        <a:buNone/>
                      </a:pPr>
                      <a:r>
                        <a:rPr lang="en-GB" sz="800" kern="100">
                          <a:effectLst/>
                        </a:rPr>
                        <a:t>(1.2, 14.0)</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dirty="0">
                          <a:effectLst/>
                        </a:rPr>
                        <a:t>2.5%</a:t>
                      </a:r>
                      <a:endParaRPr lang="fo-FO" sz="800" kern="100" dirty="0">
                        <a:effectLst/>
                      </a:endParaRPr>
                    </a:p>
                    <a:p>
                      <a:pPr algn="ctr">
                        <a:lnSpc>
                          <a:spcPct val="120000"/>
                        </a:lnSpc>
                        <a:spcAft>
                          <a:spcPts val="800"/>
                        </a:spcAft>
                        <a:buNone/>
                      </a:pPr>
                      <a:r>
                        <a:rPr lang="en-GB" sz="800" kern="100" dirty="0">
                          <a:effectLst/>
                        </a:rPr>
                        <a:t>(0.5, 4.6)</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a:effectLst/>
                        </a:rPr>
                        <a:t>3.9%</a:t>
                      </a:r>
                      <a:endParaRPr lang="fo-FO" sz="800" kern="100">
                        <a:effectLst/>
                      </a:endParaRPr>
                    </a:p>
                    <a:p>
                      <a:pPr>
                        <a:lnSpc>
                          <a:spcPct val="120000"/>
                        </a:lnSpc>
                        <a:spcAft>
                          <a:spcPts val="800"/>
                        </a:spcAft>
                        <a:buNone/>
                      </a:pPr>
                      <a:r>
                        <a:rPr lang="en-GB" sz="800" kern="100">
                          <a:effectLst/>
                        </a:rPr>
                        <a:t>(1.3, 10.7)</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a:effectLst/>
                        </a:rPr>
                        <a:t> </a:t>
                      </a:r>
                      <a:endParaRPr lang="fo-FO" sz="800" kern="100">
                        <a:effectLst/>
                      </a:endParaRPr>
                    </a:p>
                    <a:p>
                      <a:pPr algn="ctr">
                        <a:lnSpc>
                          <a:spcPct val="120000"/>
                        </a:lnSpc>
                        <a:spcAft>
                          <a:spcPts val="800"/>
                        </a:spcAft>
                        <a:buNone/>
                      </a:pPr>
                      <a:r>
                        <a:rPr lang="en-GB" sz="800" kern="100">
                          <a:effectLst/>
                        </a:rPr>
                        <a:t>2.0%</a:t>
                      </a:r>
                      <a:endParaRPr lang="fo-FO" sz="800" kern="100">
                        <a:effectLst/>
                      </a:endParaRPr>
                    </a:p>
                    <a:p>
                      <a:pPr algn="ctr">
                        <a:lnSpc>
                          <a:spcPct val="120000"/>
                        </a:lnSpc>
                        <a:spcAft>
                          <a:spcPts val="800"/>
                        </a:spcAft>
                        <a:buNone/>
                      </a:pPr>
                      <a:r>
                        <a:rPr lang="en-GB" sz="800" kern="100">
                          <a:effectLst/>
                        </a:rPr>
                        <a:t>(0.1, 3.9)</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extLst>
                  <a:ext uri="{0D108BD9-81ED-4DB2-BD59-A6C34878D82A}">
                    <a16:rowId xmlns:a16="http://schemas.microsoft.com/office/drawing/2014/main" val="623106646"/>
                  </a:ext>
                </a:extLst>
              </a:tr>
              <a:tr h="265938">
                <a:tc>
                  <a:txBody>
                    <a:bodyPr/>
                    <a:lstStyle/>
                    <a:p>
                      <a:pPr>
                        <a:lnSpc>
                          <a:spcPct val="120000"/>
                        </a:lnSpc>
                        <a:spcAft>
                          <a:spcPts val="800"/>
                        </a:spcAft>
                        <a:buNone/>
                      </a:pPr>
                      <a:r>
                        <a:rPr lang="en-GB" sz="800" kern="100">
                          <a:effectLst/>
                        </a:rPr>
                        <a:t>ADHD</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tc>
                <a:tc>
                  <a:txBody>
                    <a:bodyPr/>
                    <a:lstStyle/>
                    <a:p>
                      <a:pPr algn="ctr">
                        <a:lnSpc>
                          <a:spcPct val="120000"/>
                        </a:lnSpc>
                        <a:spcAft>
                          <a:spcPts val="800"/>
                        </a:spcAft>
                        <a:buNone/>
                      </a:pPr>
                      <a:r>
                        <a:rPr lang="en-GB" sz="800" kern="100" dirty="0">
                          <a:effectLst/>
                        </a:rPr>
                        <a:t>0</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a:effectLst/>
                        </a:rPr>
                        <a:t>-</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a:effectLst/>
                        </a:rPr>
                        <a:t> 86</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a:effectLst/>
                        </a:rPr>
                        <a:t>30.5%</a:t>
                      </a:r>
                      <a:endParaRPr lang="fo-FO" sz="800" kern="100">
                        <a:effectLst/>
                      </a:endParaRPr>
                    </a:p>
                    <a:p>
                      <a:pPr algn="ctr">
                        <a:lnSpc>
                          <a:spcPct val="120000"/>
                        </a:lnSpc>
                        <a:spcAft>
                          <a:spcPts val="800"/>
                        </a:spcAft>
                        <a:buNone/>
                      </a:pPr>
                      <a:r>
                        <a:rPr lang="en-GB" sz="800" kern="100">
                          <a:effectLst/>
                        </a:rPr>
                        <a:t>(25.1, 35.9)</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a:effectLst/>
                        </a:rPr>
                        <a:t>-</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a:effectLst/>
                        </a:rPr>
                        <a:t>-</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dirty="0">
                          <a:effectLst/>
                        </a:rPr>
                        <a:t>16.7%</a:t>
                      </a:r>
                      <a:endParaRPr lang="fo-FO" sz="800" kern="100" dirty="0">
                        <a:effectLst/>
                      </a:endParaRPr>
                    </a:p>
                    <a:p>
                      <a:pPr algn="ctr">
                        <a:lnSpc>
                          <a:spcPct val="120000"/>
                        </a:lnSpc>
                        <a:spcAft>
                          <a:spcPts val="800"/>
                        </a:spcAft>
                        <a:buNone/>
                      </a:pPr>
                      <a:r>
                        <a:rPr lang="en-GB" sz="800" kern="100" dirty="0">
                          <a:effectLst/>
                        </a:rPr>
                        <a:t>(8.4, 24.9)</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a:effectLst/>
                        </a:rPr>
                        <a:t>35.8%</a:t>
                      </a:r>
                      <a:endParaRPr lang="fo-FO" sz="800" kern="100">
                        <a:effectLst/>
                      </a:endParaRPr>
                    </a:p>
                    <a:p>
                      <a:pPr algn="ctr">
                        <a:lnSpc>
                          <a:spcPct val="120000"/>
                        </a:lnSpc>
                        <a:spcAft>
                          <a:spcPts val="800"/>
                        </a:spcAft>
                        <a:buNone/>
                      </a:pPr>
                      <a:r>
                        <a:rPr lang="en-GB" sz="800" kern="100">
                          <a:effectLst/>
                        </a:rPr>
                        <a:t>(29.2, 42.4)</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extLst>
                  <a:ext uri="{0D108BD9-81ED-4DB2-BD59-A6C34878D82A}">
                    <a16:rowId xmlns:a16="http://schemas.microsoft.com/office/drawing/2014/main" val="603557074"/>
                  </a:ext>
                </a:extLst>
              </a:tr>
              <a:tr h="265938">
                <a:tc>
                  <a:txBody>
                    <a:bodyPr/>
                    <a:lstStyle/>
                    <a:p>
                      <a:pPr>
                        <a:lnSpc>
                          <a:spcPct val="120000"/>
                        </a:lnSpc>
                        <a:spcAft>
                          <a:spcPts val="800"/>
                        </a:spcAft>
                        <a:buNone/>
                      </a:pPr>
                      <a:r>
                        <a:rPr lang="en-GB" sz="800" kern="100">
                          <a:effectLst/>
                        </a:rPr>
                        <a:t>ASD</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tc>
                <a:tc>
                  <a:txBody>
                    <a:bodyPr/>
                    <a:lstStyle/>
                    <a:p>
                      <a:pPr algn="ctr">
                        <a:lnSpc>
                          <a:spcPct val="120000"/>
                        </a:lnSpc>
                        <a:spcAft>
                          <a:spcPts val="800"/>
                        </a:spcAft>
                        <a:buNone/>
                      </a:pPr>
                      <a:r>
                        <a:rPr lang="en-GB" sz="800" kern="100" dirty="0">
                          <a:effectLst/>
                        </a:rPr>
                        <a:t> 86</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a:effectLst/>
                        </a:rPr>
                        <a:t>30.3%</a:t>
                      </a:r>
                      <a:endParaRPr lang="fo-FO" sz="800" kern="100">
                        <a:effectLst/>
                      </a:endParaRPr>
                    </a:p>
                    <a:p>
                      <a:pPr algn="ctr">
                        <a:lnSpc>
                          <a:spcPct val="120000"/>
                        </a:lnSpc>
                        <a:spcAft>
                          <a:spcPts val="800"/>
                        </a:spcAft>
                        <a:buNone/>
                      </a:pPr>
                      <a:r>
                        <a:rPr lang="en-GB" sz="800" kern="100">
                          <a:effectLst/>
                        </a:rPr>
                        <a:t>(24.9, 35.6)</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a:effectLst/>
                        </a:rPr>
                        <a:t> 0</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a:effectLst/>
                        </a:rPr>
                        <a:t>-</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a:effectLst/>
                        </a:rPr>
                        <a:t>27.1%</a:t>
                      </a:r>
                      <a:endParaRPr lang="fo-FO" sz="800" kern="100">
                        <a:effectLst/>
                      </a:endParaRPr>
                    </a:p>
                    <a:p>
                      <a:pPr algn="ctr">
                        <a:lnSpc>
                          <a:spcPct val="120000"/>
                        </a:lnSpc>
                        <a:spcAft>
                          <a:spcPts val="800"/>
                        </a:spcAft>
                        <a:buNone/>
                      </a:pPr>
                      <a:r>
                        <a:rPr lang="en-GB" sz="800" kern="100">
                          <a:effectLst/>
                        </a:rPr>
                        <a:t>(14.5, 39.7)</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a:effectLst/>
                        </a:rPr>
                        <a:t>30.9%</a:t>
                      </a:r>
                      <a:endParaRPr lang="fo-FO" sz="800" kern="100">
                        <a:effectLst/>
                      </a:endParaRPr>
                    </a:p>
                    <a:p>
                      <a:pPr algn="ctr">
                        <a:lnSpc>
                          <a:spcPct val="120000"/>
                        </a:lnSpc>
                        <a:spcAft>
                          <a:spcPts val="800"/>
                        </a:spcAft>
                        <a:buNone/>
                      </a:pPr>
                      <a:r>
                        <a:rPr lang="en-GB" sz="800" kern="100">
                          <a:effectLst/>
                        </a:rPr>
                        <a:t>(25.0, 36.8)</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a:effectLst/>
                        </a:rPr>
                        <a:t>-</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a:effectLst/>
                        </a:rPr>
                        <a:t>-</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extLst>
                  <a:ext uri="{0D108BD9-81ED-4DB2-BD59-A6C34878D82A}">
                    <a16:rowId xmlns:a16="http://schemas.microsoft.com/office/drawing/2014/main" val="2898482005"/>
                  </a:ext>
                </a:extLst>
              </a:tr>
              <a:tr h="265938">
                <a:tc>
                  <a:txBody>
                    <a:bodyPr/>
                    <a:lstStyle/>
                    <a:p>
                      <a:pPr>
                        <a:lnSpc>
                          <a:spcPct val="120000"/>
                        </a:lnSpc>
                        <a:spcBef>
                          <a:spcPts val="600"/>
                        </a:spcBef>
                        <a:spcAft>
                          <a:spcPts val="600"/>
                        </a:spcAft>
                        <a:buNone/>
                      </a:pPr>
                      <a:r>
                        <a:rPr lang="en-GB" sz="800" kern="100">
                          <a:effectLst/>
                        </a:rPr>
                        <a:t>Anxiety</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tc>
                <a:tc>
                  <a:txBody>
                    <a:bodyPr/>
                    <a:lstStyle/>
                    <a:p>
                      <a:pPr algn="ctr">
                        <a:lnSpc>
                          <a:spcPct val="120000"/>
                        </a:lnSpc>
                        <a:spcAft>
                          <a:spcPts val="800"/>
                        </a:spcAft>
                        <a:buNone/>
                      </a:pPr>
                      <a:r>
                        <a:rPr lang="en-GB" sz="800" kern="100" dirty="0">
                          <a:effectLst/>
                        </a:rPr>
                        <a:t> 21</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a:effectLst/>
                        </a:rPr>
                        <a:t>7.4%</a:t>
                      </a:r>
                      <a:endParaRPr lang="fo-FO" sz="800" kern="100">
                        <a:effectLst/>
                      </a:endParaRPr>
                    </a:p>
                    <a:p>
                      <a:pPr algn="ctr">
                        <a:lnSpc>
                          <a:spcPct val="120000"/>
                        </a:lnSpc>
                        <a:spcAft>
                          <a:spcPts val="800"/>
                        </a:spcAft>
                        <a:buNone/>
                      </a:pPr>
                      <a:r>
                        <a:rPr lang="en-GB" sz="800" kern="100">
                          <a:effectLst/>
                        </a:rPr>
                        <a:t>(4.6, 11.3) </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a:effectLst/>
                        </a:rPr>
                        <a:t>16</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dirty="0">
                          <a:effectLst/>
                        </a:rPr>
                        <a:t>5.7%</a:t>
                      </a:r>
                      <a:endParaRPr lang="fo-FO" sz="800" kern="100" dirty="0">
                        <a:effectLst/>
                      </a:endParaRPr>
                    </a:p>
                    <a:p>
                      <a:pPr algn="ctr">
                        <a:lnSpc>
                          <a:spcPct val="120000"/>
                        </a:lnSpc>
                        <a:spcAft>
                          <a:spcPts val="800"/>
                        </a:spcAft>
                        <a:buNone/>
                      </a:pPr>
                      <a:r>
                        <a:rPr lang="en-GB" sz="800" kern="100" dirty="0">
                          <a:effectLst/>
                        </a:rPr>
                        <a:t>(3.1, 8.4)</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a:effectLst/>
                        </a:rPr>
                        <a:t>14.6%</a:t>
                      </a:r>
                      <a:endParaRPr lang="fo-FO" sz="800" kern="100">
                        <a:effectLst/>
                      </a:endParaRPr>
                    </a:p>
                    <a:p>
                      <a:pPr algn="ctr">
                        <a:lnSpc>
                          <a:spcPct val="120000"/>
                        </a:lnSpc>
                        <a:spcAft>
                          <a:spcPts val="800"/>
                        </a:spcAft>
                        <a:buNone/>
                      </a:pPr>
                      <a:r>
                        <a:rPr lang="en-GB" sz="800" kern="100">
                          <a:effectLst/>
                        </a:rPr>
                        <a:t>(5.9, 30.1)</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a:effectLst/>
                        </a:rPr>
                        <a:t>5.9%</a:t>
                      </a:r>
                      <a:endParaRPr lang="fo-FO" sz="800" kern="100">
                        <a:effectLst/>
                      </a:endParaRPr>
                    </a:p>
                    <a:p>
                      <a:pPr algn="ctr">
                        <a:lnSpc>
                          <a:spcPct val="120000"/>
                        </a:lnSpc>
                        <a:spcAft>
                          <a:spcPts val="800"/>
                        </a:spcAft>
                        <a:buNone/>
                      </a:pPr>
                      <a:r>
                        <a:rPr lang="en-GB" sz="800" kern="100">
                          <a:effectLst/>
                        </a:rPr>
                        <a:t>(3.2, 10.0)</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a:effectLst/>
                        </a:rPr>
                        <a:t>2.6%</a:t>
                      </a:r>
                      <a:endParaRPr lang="fo-FO" sz="800" kern="100">
                        <a:effectLst/>
                      </a:endParaRPr>
                    </a:p>
                    <a:p>
                      <a:pPr algn="ctr">
                        <a:lnSpc>
                          <a:spcPct val="120000"/>
                        </a:lnSpc>
                        <a:spcAft>
                          <a:spcPts val="800"/>
                        </a:spcAft>
                        <a:buNone/>
                      </a:pPr>
                      <a:r>
                        <a:rPr lang="en-GB" sz="800" kern="100">
                          <a:effectLst/>
                        </a:rPr>
                        <a:t>(0.3, 9.3)</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dirty="0">
                          <a:effectLst/>
                        </a:rPr>
                        <a:t>7.8%</a:t>
                      </a:r>
                      <a:endParaRPr lang="fo-FO" sz="800" kern="100" dirty="0">
                        <a:effectLst/>
                      </a:endParaRPr>
                    </a:p>
                    <a:p>
                      <a:pPr algn="ctr">
                        <a:lnSpc>
                          <a:spcPct val="120000"/>
                        </a:lnSpc>
                        <a:spcAft>
                          <a:spcPts val="800"/>
                        </a:spcAft>
                        <a:buNone/>
                      </a:pPr>
                      <a:r>
                        <a:rPr lang="en-GB" sz="800" kern="100" dirty="0">
                          <a:effectLst/>
                        </a:rPr>
                        <a:t>(4.5, 12.7)</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extLst>
                  <a:ext uri="{0D108BD9-81ED-4DB2-BD59-A6C34878D82A}">
                    <a16:rowId xmlns:a16="http://schemas.microsoft.com/office/drawing/2014/main" val="1851658772"/>
                  </a:ext>
                </a:extLst>
              </a:tr>
              <a:tr h="265938">
                <a:tc>
                  <a:txBody>
                    <a:bodyPr/>
                    <a:lstStyle/>
                    <a:p>
                      <a:pPr>
                        <a:lnSpc>
                          <a:spcPct val="120000"/>
                        </a:lnSpc>
                        <a:spcBef>
                          <a:spcPts val="600"/>
                        </a:spcBef>
                        <a:spcAft>
                          <a:spcPts val="600"/>
                        </a:spcAft>
                        <a:buNone/>
                      </a:pPr>
                      <a:r>
                        <a:rPr lang="en-GB" sz="800" kern="100">
                          <a:effectLst/>
                        </a:rPr>
                        <a:t>Depression</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tc>
                <a:tc>
                  <a:txBody>
                    <a:bodyPr/>
                    <a:lstStyle/>
                    <a:p>
                      <a:pPr algn="ctr">
                        <a:lnSpc>
                          <a:spcPct val="120000"/>
                        </a:lnSpc>
                        <a:spcAft>
                          <a:spcPts val="800"/>
                        </a:spcAft>
                        <a:buNone/>
                      </a:pPr>
                      <a:r>
                        <a:rPr lang="en-GB" sz="800" kern="100" dirty="0">
                          <a:effectLst/>
                        </a:rPr>
                        <a:t>18</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a:effectLst/>
                        </a:rPr>
                        <a:t>6.3%</a:t>
                      </a:r>
                      <a:endParaRPr lang="fo-FO" sz="800" kern="100">
                        <a:effectLst/>
                      </a:endParaRPr>
                    </a:p>
                    <a:p>
                      <a:pPr algn="ctr">
                        <a:lnSpc>
                          <a:spcPct val="120000"/>
                        </a:lnSpc>
                        <a:spcAft>
                          <a:spcPts val="800"/>
                        </a:spcAft>
                        <a:buNone/>
                      </a:pPr>
                      <a:r>
                        <a:rPr lang="en-GB" sz="800" kern="100">
                          <a:effectLst/>
                        </a:rPr>
                        <a:t>(3.8, 10.0)</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a:effectLst/>
                        </a:rPr>
                        <a:t>23</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dirty="0">
                          <a:effectLst/>
                        </a:rPr>
                        <a:t>8.2%</a:t>
                      </a:r>
                      <a:endParaRPr lang="fo-FO" sz="800" kern="100" dirty="0">
                        <a:effectLst/>
                      </a:endParaRPr>
                    </a:p>
                    <a:p>
                      <a:pPr algn="ctr">
                        <a:lnSpc>
                          <a:spcPct val="120000"/>
                        </a:lnSpc>
                        <a:spcAft>
                          <a:spcPts val="800"/>
                        </a:spcAft>
                        <a:buNone/>
                      </a:pPr>
                      <a:r>
                        <a:rPr lang="en-GB" sz="800" kern="100" dirty="0">
                          <a:effectLst/>
                        </a:rPr>
                        <a:t>(5.2, 12.2)</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a:effectLst/>
                        </a:rPr>
                        <a:t>10.4%</a:t>
                      </a:r>
                      <a:endParaRPr lang="fo-FO" sz="800" kern="100">
                        <a:effectLst/>
                      </a:endParaRPr>
                    </a:p>
                    <a:p>
                      <a:pPr algn="ctr">
                        <a:lnSpc>
                          <a:spcPct val="120000"/>
                        </a:lnSpc>
                        <a:spcAft>
                          <a:spcPts val="800"/>
                        </a:spcAft>
                        <a:buNone/>
                      </a:pPr>
                      <a:r>
                        <a:rPr lang="en-GB" sz="800" kern="100">
                          <a:effectLst/>
                        </a:rPr>
                        <a:t>(3.4, 24.3)</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a:effectLst/>
                        </a:rPr>
                        <a:t>5.5%</a:t>
                      </a:r>
                      <a:endParaRPr lang="fo-FO" sz="800" kern="100">
                        <a:effectLst/>
                      </a:endParaRPr>
                    </a:p>
                    <a:p>
                      <a:pPr algn="ctr">
                        <a:lnSpc>
                          <a:spcPct val="120000"/>
                        </a:lnSpc>
                        <a:spcAft>
                          <a:spcPts val="800"/>
                        </a:spcAft>
                        <a:buNone/>
                      </a:pPr>
                      <a:r>
                        <a:rPr lang="en-GB" sz="800" kern="100">
                          <a:effectLst/>
                        </a:rPr>
                        <a:t>(2.9, 9.4)</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a:effectLst/>
                        </a:rPr>
                        <a:t>2.6%</a:t>
                      </a:r>
                      <a:endParaRPr lang="fo-FO" sz="800" kern="100">
                        <a:effectLst/>
                      </a:endParaRPr>
                    </a:p>
                    <a:p>
                      <a:pPr algn="ctr">
                        <a:lnSpc>
                          <a:spcPct val="120000"/>
                        </a:lnSpc>
                        <a:spcAft>
                          <a:spcPts val="800"/>
                        </a:spcAft>
                        <a:buNone/>
                      </a:pPr>
                      <a:r>
                        <a:rPr lang="en-GB" sz="800" kern="100">
                          <a:effectLst/>
                        </a:rPr>
                        <a:t>(0.3, 9.2)</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dirty="0">
                          <a:effectLst/>
                        </a:rPr>
                        <a:t>10.3%</a:t>
                      </a:r>
                      <a:endParaRPr lang="fo-FO" sz="800" kern="100" dirty="0">
                        <a:effectLst/>
                      </a:endParaRPr>
                    </a:p>
                    <a:p>
                      <a:pPr algn="ctr">
                        <a:lnSpc>
                          <a:spcPct val="120000"/>
                        </a:lnSpc>
                        <a:spcAft>
                          <a:spcPts val="800"/>
                        </a:spcAft>
                        <a:buNone/>
                      </a:pPr>
                      <a:r>
                        <a:rPr lang="en-GB" sz="800" kern="100" dirty="0">
                          <a:effectLst/>
                        </a:rPr>
                        <a:t>(6.4, 15.7)</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extLst>
                  <a:ext uri="{0D108BD9-81ED-4DB2-BD59-A6C34878D82A}">
                    <a16:rowId xmlns:a16="http://schemas.microsoft.com/office/drawing/2014/main" val="2341484597"/>
                  </a:ext>
                </a:extLst>
              </a:tr>
              <a:tr h="265938">
                <a:tc>
                  <a:txBody>
                    <a:bodyPr/>
                    <a:lstStyle/>
                    <a:p>
                      <a:pPr>
                        <a:lnSpc>
                          <a:spcPct val="120000"/>
                        </a:lnSpc>
                        <a:spcBef>
                          <a:spcPts val="600"/>
                        </a:spcBef>
                        <a:spcAft>
                          <a:spcPts val="600"/>
                        </a:spcAft>
                        <a:buNone/>
                      </a:pPr>
                      <a:r>
                        <a:rPr lang="en-GB" sz="800" kern="100" dirty="0">
                          <a:effectLst/>
                        </a:rPr>
                        <a:t>Conduct disorders</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tc>
                <a:tc>
                  <a:txBody>
                    <a:bodyPr/>
                    <a:lstStyle/>
                    <a:p>
                      <a:pPr algn="ctr">
                        <a:lnSpc>
                          <a:spcPct val="120000"/>
                        </a:lnSpc>
                        <a:spcAft>
                          <a:spcPts val="800"/>
                        </a:spcAft>
                        <a:buNone/>
                      </a:pPr>
                      <a:r>
                        <a:rPr lang="en-GB" sz="800" kern="100" dirty="0">
                          <a:effectLst/>
                        </a:rPr>
                        <a:t>12</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dirty="0">
                          <a:effectLst/>
                        </a:rPr>
                        <a:t>4.2%</a:t>
                      </a:r>
                      <a:endParaRPr lang="fo-FO" sz="800" kern="100" dirty="0">
                        <a:effectLst/>
                      </a:endParaRPr>
                    </a:p>
                    <a:p>
                      <a:pPr algn="ctr">
                        <a:lnSpc>
                          <a:spcPct val="120000"/>
                        </a:lnSpc>
                        <a:spcAft>
                          <a:spcPts val="800"/>
                        </a:spcAft>
                        <a:buNone/>
                      </a:pPr>
                      <a:r>
                        <a:rPr lang="en-GB" sz="800" kern="100" dirty="0">
                          <a:effectLst/>
                        </a:rPr>
                        <a:t>(1.9, 6.6)</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dirty="0">
                          <a:effectLst/>
                        </a:rPr>
                        <a:t> 4</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a:effectLst/>
                        </a:rPr>
                        <a:t>1.4%</a:t>
                      </a:r>
                      <a:endParaRPr lang="fo-FO" sz="800" kern="100">
                        <a:effectLst/>
                      </a:endParaRPr>
                    </a:p>
                    <a:p>
                      <a:pPr algn="ctr">
                        <a:lnSpc>
                          <a:spcPct val="120000"/>
                        </a:lnSpc>
                        <a:spcAft>
                          <a:spcPts val="800"/>
                        </a:spcAft>
                        <a:buNone/>
                      </a:pPr>
                      <a:r>
                        <a:rPr lang="en-GB" sz="800" kern="100">
                          <a:effectLst/>
                        </a:rPr>
                        <a:t>(0.04, 3.6)</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a:effectLst/>
                        </a:rPr>
                        <a:t>-</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a:effectLst/>
                        </a:rPr>
                        <a:t>5.1%</a:t>
                      </a:r>
                      <a:endParaRPr lang="fo-FO" sz="800" kern="100">
                        <a:effectLst/>
                      </a:endParaRPr>
                    </a:p>
                    <a:p>
                      <a:pPr algn="ctr">
                        <a:lnSpc>
                          <a:spcPct val="120000"/>
                        </a:lnSpc>
                        <a:spcAft>
                          <a:spcPts val="800"/>
                        </a:spcAft>
                        <a:buNone/>
                      </a:pPr>
                      <a:r>
                        <a:rPr lang="en-GB" sz="800" kern="100">
                          <a:effectLst/>
                        </a:rPr>
                        <a:t>(2.3, 7.9)</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a:effectLst/>
                        </a:rPr>
                        <a:t>-</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a:effectLst/>
                        </a:rPr>
                        <a:t>2.0%</a:t>
                      </a:r>
                      <a:endParaRPr lang="fo-FO" sz="800" kern="100">
                        <a:effectLst/>
                      </a:endParaRPr>
                    </a:p>
                    <a:p>
                      <a:pPr algn="ctr">
                        <a:lnSpc>
                          <a:spcPct val="120000"/>
                        </a:lnSpc>
                        <a:spcAft>
                          <a:spcPts val="800"/>
                        </a:spcAft>
                        <a:buNone/>
                      </a:pPr>
                      <a:r>
                        <a:rPr lang="en-GB" sz="800" kern="100">
                          <a:effectLst/>
                        </a:rPr>
                        <a:t>(0.5, 5.0)</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extLst>
                  <a:ext uri="{0D108BD9-81ED-4DB2-BD59-A6C34878D82A}">
                    <a16:rowId xmlns:a16="http://schemas.microsoft.com/office/drawing/2014/main" val="2598306442"/>
                  </a:ext>
                </a:extLst>
              </a:tr>
              <a:tr h="436979">
                <a:tc>
                  <a:txBody>
                    <a:bodyPr/>
                    <a:lstStyle/>
                    <a:p>
                      <a:pPr>
                        <a:lnSpc>
                          <a:spcPct val="120000"/>
                        </a:lnSpc>
                        <a:spcAft>
                          <a:spcPts val="800"/>
                        </a:spcAft>
                        <a:buNone/>
                      </a:pPr>
                      <a:r>
                        <a:rPr lang="en-GB" sz="800" kern="100" dirty="0">
                          <a:effectLst/>
                        </a:rPr>
                        <a:t> </a:t>
                      </a:r>
                      <a:endParaRPr lang="fo-FO" sz="800" kern="100" dirty="0">
                        <a:effectLst/>
                      </a:endParaRPr>
                    </a:p>
                    <a:p>
                      <a:pPr>
                        <a:lnSpc>
                          <a:spcPct val="120000"/>
                        </a:lnSpc>
                        <a:spcAft>
                          <a:spcPts val="800"/>
                        </a:spcAft>
                        <a:buNone/>
                      </a:pPr>
                      <a:r>
                        <a:rPr lang="en-GB" sz="800" kern="100" dirty="0">
                          <a:effectLst/>
                        </a:rPr>
                        <a:t>Self-injury</a:t>
                      </a:r>
                      <a:endParaRPr lang="fo-FO" sz="800" kern="100" dirty="0">
                        <a:effectLst/>
                      </a:endParaRPr>
                    </a:p>
                    <a:p>
                      <a:pPr>
                        <a:lnSpc>
                          <a:spcPct val="120000"/>
                        </a:lnSpc>
                        <a:spcAft>
                          <a:spcPts val="800"/>
                        </a:spcAft>
                        <a:buNone/>
                      </a:pPr>
                      <a:r>
                        <a:rPr lang="en-GB" sz="800" kern="100" dirty="0">
                          <a:effectLst/>
                        </a:rPr>
                        <a:t> </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tc>
                <a:tc>
                  <a:txBody>
                    <a:bodyPr/>
                    <a:lstStyle/>
                    <a:p>
                      <a:pPr algn="ctr">
                        <a:lnSpc>
                          <a:spcPct val="120000"/>
                        </a:lnSpc>
                        <a:spcAft>
                          <a:spcPts val="800"/>
                        </a:spcAft>
                        <a:buNone/>
                      </a:pPr>
                      <a:r>
                        <a:rPr lang="en-GB" sz="800" kern="100" dirty="0">
                          <a:effectLst/>
                        </a:rPr>
                        <a:t>8</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dirty="0">
                          <a:effectLst/>
                        </a:rPr>
                        <a:t>2.8%</a:t>
                      </a:r>
                      <a:endParaRPr lang="fo-FO" sz="800" kern="100" dirty="0">
                        <a:effectLst/>
                      </a:endParaRPr>
                    </a:p>
                    <a:p>
                      <a:pPr algn="ctr">
                        <a:lnSpc>
                          <a:spcPct val="120000"/>
                        </a:lnSpc>
                        <a:spcAft>
                          <a:spcPts val="800"/>
                        </a:spcAft>
                        <a:buNone/>
                      </a:pPr>
                      <a:r>
                        <a:rPr lang="en-GB" sz="800" kern="100" dirty="0">
                          <a:effectLst/>
                        </a:rPr>
                        <a:t>(1.2, 5.5)</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dirty="0">
                          <a:effectLst/>
                        </a:rPr>
                        <a:t>12</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dirty="0">
                          <a:effectLst/>
                        </a:rPr>
                        <a:t>4.3%</a:t>
                      </a:r>
                      <a:endParaRPr lang="fo-FO" sz="800" kern="100" dirty="0">
                        <a:effectLst/>
                      </a:endParaRPr>
                    </a:p>
                    <a:p>
                      <a:pPr algn="ctr">
                        <a:lnSpc>
                          <a:spcPct val="120000"/>
                        </a:lnSpc>
                        <a:spcAft>
                          <a:spcPts val="800"/>
                        </a:spcAft>
                        <a:buNone/>
                      </a:pPr>
                      <a:r>
                        <a:rPr lang="en-GB" sz="800" kern="100" dirty="0">
                          <a:effectLst/>
                        </a:rPr>
                        <a:t>(2.2, 7.4)</a:t>
                      </a:r>
                      <a:endParaRPr lang="fo-FO" sz="800" kern="100" dirty="0">
                        <a:effectLst/>
                      </a:endParaRPr>
                    </a:p>
                    <a:p>
                      <a:pPr algn="ctr">
                        <a:lnSpc>
                          <a:spcPct val="120000"/>
                        </a:lnSpc>
                        <a:spcAft>
                          <a:spcPts val="800"/>
                        </a:spcAft>
                        <a:buNone/>
                      </a:pPr>
                      <a:r>
                        <a:rPr lang="en-GB" sz="800" kern="100" dirty="0">
                          <a:effectLst/>
                        </a:rPr>
                        <a:t> </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dirty="0">
                          <a:effectLst/>
                        </a:rPr>
                        <a:t>4.2%</a:t>
                      </a:r>
                      <a:endParaRPr lang="fo-FO" sz="800" kern="100" dirty="0">
                        <a:effectLst/>
                      </a:endParaRPr>
                    </a:p>
                    <a:p>
                      <a:pPr algn="ctr">
                        <a:lnSpc>
                          <a:spcPct val="120000"/>
                        </a:lnSpc>
                        <a:spcAft>
                          <a:spcPts val="800"/>
                        </a:spcAft>
                        <a:buNone/>
                      </a:pPr>
                      <a:r>
                        <a:rPr lang="en-GB" sz="800" kern="100" dirty="0">
                          <a:effectLst/>
                        </a:rPr>
                        <a:t>(0.5, 15.1)</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dirty="0">
                          <a:effectLst/>
                        </a:rPr>
                        <a:t>2.5%</a:t>
                      </a:r>
                      <a:endParaRPr lang="fo-FO" sz="800" kern="100" dirty="0">
                        <a:effectLst/>
                      </a:endParaRPr>
                    </a:p>
                    <a:p>
                      <a:pPr algn="ctr">
                        <a:lnSpc>
                          <a:spcPct val="120000"/>
                        </a:lnSpc>
                        <a:spcAft>
                          <a:spcPts val="800"/>
                        </a:spcAft>
                        <a:buNone/>
                      </a:pPr>
                      <a:r>
                        <a:rPr lang="en-GB" sz="800" kern="100" dirty="0">
                          <a:effectLst/>
                        </a:rPr>
                        <a:t>(0.9, 5.5)</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dirty="0">
                          <a:effectLst/>
                        </a:rPr>
                        <a:t>1.3%</a:t>
                      </a:r>
                      <a:endParaRPr lang="fo-FO" sz="800" kern="100" dirty="0">
                        <a:effectLst/>
                      </a:endParaRPr>
                    </a:p>
                    <a:p>
                      <a:pPr algn="ctr">
                        <a:lnSpc>
                          <a:spcPct val="120000"/>
                        </a:lnSpc>
                        <a:spcAft>
                          <a:spcPts val="800"/>
                        </a:spcAft>
                        <a:buNone/>
                      </a:pPr>
                      <a:r>
                        <a:rPr lang="en-GB" sz="800" kern="100" dirty="0">
                          <a:effectLst/>
                        </a:rPr>
                        <a:t>(0.03, 7.1)</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dirty="0">
                          <a:effectLst/>
                        </a:rPr>
                        <a:t>5.4%</a:t>
                      </a:r>
                      <a:endParaRPr lang="fo-FO" sz="800" kern="100" dirty="0">
                        <a:effectLst/>
                      </a:endParaRPr>
                    </a:p>
                    <a:p>
                      <a:pPr algn="ctr">
                        <a:lnSpc>
                          <a:spcPct val="120000"/>
                        </a:lnSpc>
                        <a:spcAft>
                          <a:spcPts val="800"/>
                        </a:spcAft>
                        <a:buNone/>
                      </a:pPr>
                      <a:r>
                        <a:rPr lang="en-GB" sz="800" kern="100" dirty="0">
                          <a:effectLst/>
                        </a:rPr>
                        <a:t>(2.7, 9.6)</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extLst>
                  <a:ext uri="{0D108BD9-81ED-4DB2-BD59-A6C34878D82A}">
                    <a16:rowId xmlns:a16="http://schemas.microsoft.com/office/drawing/2014/main" val="3700228069"/>
                  </a:ext>
                </a:extLst>
              </a:tr>
              <a:tr h="436979">
                <a:tc>
                  <a:txBody>
                    <a:bodyPr/>
                    <a:lstStyle/>
                    <a:p>
                      <a:pPr>
                        <a:lnSpc>
                          <a:spcPct val="120000"/>
                        </a:lnSpc>
                        <a:spcAft>
                          <a:spcPts val="800"/>
                        </a:spcAft>
                        <a:buNone/>
                      </a:pPr>
                      <a:r>
                        <a:rPr lang="en-GB" sz="800" kern="100">
                          <a:effectLst/>
                        </a:rPr>
                        <a:t>Eating disorders</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tc>
                <a:tc>
                  <a:txBody>
                    <a:bodyPr/>
                    <a:lstStyle/>
                    <a:p>
                      <a:pPr algn="ctr">
                        <a:lnSpc>
                          <a:spcPct val="120000"/>
                        </a:lnSpc>
                        <a:spcAft>
                          <a:spcPts val="800"/>
                        </a:spcAft>
                        <a:buNone/>
                      </a:pPr>
                      <a:r>
                        <a:rPr lang="en-GB" sz="800" kern="100">
                          <a:effectLst/>
                        </a:rPr>
                        <a:t>8</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a:effectLst/>
                        </a:rPr>
                        <a:t> </a:t>
                      </a:r>
                      <a:endParaRPr lang="fo-FO" sz="800" kern="100">
                        <a:effectLst/>
                      </a:endParaRPr>
                    </a:p>
                    <a:p>
                      <a:pPr algn="ctr">
                        <a:lnSpc>
                          <a:spcPct val="120000"/>
                        </a:lnSpc>
                        <a:spcAft>
                          <a:spcPts val="800"/>
                        </a:spcAft>
                        <a:buNone/>
                      </a:pPr>
                      <a:r>
                        <a:rPr lang="en-GB" sz="800" kern="100">
                          <a:effectLst/>
                        </a:rPr>
                        <a:t>2.8%</a:t>
                      </a:r>
                      <a:endParaRPr lang="fo-FO" sz="800" kern="100">
                        <a:effectLst/>
                      </a:endParaRPr>
                    </a:p>
                    <a:p>
                      <a:pPr algn="ctr">
                        <a:lnSpc>
                          <a:spcPct val="120000"/>
                        </a:lnSpc>
                        <a:spcAft>
                          <a:spcPts val="800"/>
                        </a:spcAft>
                        <a:buNone/>
                      </a:pPr>
                      <a:r>
                        <a:rPr lang="en-GB" sz="800" kern="100">
                          <a:effectLst/>
                        </a:rPr>
                        <a:t>(0.9, 4.7)</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a:effectLst/>
                        </a:rPr>
                        <a:t> 6</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a:effectLst/>
                        </a:rPr>
                        <a:t>2.1%</a:t>
                      </a:r>
                      <a:endParaRPr lang="fo-FO" sz="800" kern="100">
                        <a:effectLst/>
                      </a:endParaRPr>
                    </a:p>
                    <a:p>
                      <a:pPr algn="ctr">
                        <a:lnSpc>
                          <a:spcPct val="120000"/>
                        </a:lnSpc>
                        <a:spcAft>
                          <a:spcPts val="800"/>
                        </a:spcAft>
                        <a:buNone/>
                      </a:pPr>
                      <a:r>
                        <a:rPr lang="en-GB" sz="800" kern="100">
                          <a:effectLst/>
                        </a:rPr>
                        <a:t>(0.8, 4.6)</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dirty="0">
                          <a:effectLst/>
                        </a:rPr>
                        <a:t>4.2%</a:t>
                      </a:r>
                      <a:endParaRPr lang="fo-FO" sz="800" kern="100" dirty="0">
                        <a:effectLst/>
                      </a:endParaRPr>
                    </a:p>
                    <a:p>
                      <a:pPr algn="ctr">
                        <a:lnSpc>
                          <a:spcPct val="120000"/>
                        </a:lnSpc>
                        <a:spcAft>
                          <a:spcPts val="800"/>
                        </a:spcAft>
                        <a:buNone/>
                      </a:pPr>
                      <a:r>
                        <a:rPr lang="en-GB" sz="800" kern="100" dirty="0">
                          <a:effectLst/>
                        </a:rPr>
                        <a:t>(0.5, 15.1)</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dirty="0">
                          <a:effectLst/>
                        </a:rPr>
                        <a:t>2.5%</a:t>
                      </a:r>
                      <a:endParaRPr lang="fo-FO" sz="800" kern="100" dirty="0">
                        <a:effectLst/>
                      </a:endParaRPr>
                    </a:p>
                    <a:p>
                      <a:pPr algn="ctr">
                        <a:lnSpc>
                          <a:spcPct val="120000"/>
                        </a:lnSpc>
                        <a:spcAft>
                          <a:spcPts val="800"/>
                        </a:spcAft>
                        <a:buNone/>
                      </a:pPr>
                      <a:r>
                        <a:rPr lang="en-GB" sz="800" kern="100" dirty="0">
                          <a:effectLst/>
                        </a:rPr>
                        <a:t>(0.9, 5.5)</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dirty="0">
                          <a:effectLst/>
                        </a:rPr>
                        <a:t>1.3%</a:t>
                      </a:r>
                      <a:endParaRPr lang="fo-FO" sz="800" kern="100" dirty="0">
                        <a:effectLst/>
                      </a:endParaRPr>
                    </a:p>
                    <a:p>
                      <a:pPr algn="ctr">
                        <a:lnSpc>
                          <a:spcPct val="120000"/>
                        </a:lnSpc>
                        <a:spcAft>
                          <a:spcPts val="800"/>
                        </a:spcAft>
                        <a:buNone/>
                      </a:pPr>
                      <a:r>
                        <a:rPr lang="en-GB" sz="800" kern="100" dirty="0">
                          <a:effectLst/>
                        </a:rPr>
                        <a:t>(0.03, 7.1)</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dirty="0">
                          <a:effectLst/>
                        </a:rPr>
                        <a:t>2.5%</a:t>
                      </a:r>
                      <a:endParaRPr lang="fo-FO" sz="800" kern="100" dirty="0">
                        <a:effectLst/>
                      </a:endParaRPr>
                    </a:p>
                    <a:p>
                      <a:pPr algn="ctr">
                        <a:lnSpc>
                          <a:spcPct val="120000"/>
                        </a:lnSpc>
                        <a:spcAft>
                          <a:spcPts val="800"/>
                        </a:spcAft>
                        <a:buNone/>
                      </a:pPr>
                      <a:r>
                        <a:rPr lang="en-GB" sz="800" kern="100" dirty="0">
                          <a:effectLst/>
                        </a:rPr>
                        <a:t>(0.8, 5.7)</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extLst>
                  <a:ext uri="{0D108BD9-81ED-4DB2-BD59-A6C34878D82A}">
                    <a16:rowId xmlns:a16="http://schemas.microsoft.com/office/drawing/2014/main" val="4265531094"/>
                  </a:ext>
                </a:extLst>
              </a:tr>
              <a:tr h="265938">
                <a:tc>
                  <a:txBody>
                    <a:bodyPr/>
                    <a:lstStyle/>
                    <a:p>
                      <a:pPr>
                        <a:lnSpc>
                          <a:spcPct val="120000"/>
                        </a:lnSpc>
                        <a:spcAft>
                          <a:spcPts val="800"/>
                        </a:spcAft>
                        <a:buNone/>
                      </a:pPr>
                      <a:r>
                        <a:rPr lang="en-GB" sz="800" kern="100">
                          <a:effectLst/>
                        </a:rPr>
                        <a:t>Psychosis </a:t>
                      </a:r>
                      <a:endParaRPr lang="fo-FO" sz="800" kern="100">
                        <a:effectLst/>
                      </a:endParaRPr>
                    </a:p>
                    <a:p>
                      <a:pPr>
                        <a:lnSpc>
                          <a:spcPct val="120000"/>
                        </a:lnSpc>
                        <a:spcAft>
                          <a:spcPts val="800"/>
                        </a:spcAft>
                        <a:buNone/>
                      </a:pPr>
                      <a:r>
                        <a:rPr lang="en-GB" sz="800" kern="100">
                          <a:effectLst/>
                        </a:rPr>
                        <a:t> </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tc>
                <a:tc>
                  <a:txBody>
                    <a:bodyPr/>
                    <a:lstStyle/>
                    <a:p>
                      <a:pPr algn="ctr">
                        <a:lnSpc>
                          <a:spcPct val="120000"/>
                        </a:lnSpc>
                        <a:spcAft>
                          <a:spcPts val="800"/>
                        </a:spcAft>
                        <a:buNone/>
                      </a:pPr>
                      <a:r>
                        <a:rPr lang="en-GB" sz="800" kern="100">
                          <a:effectLst/>
                        </a:rPr>
                        <a:t>0</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a:effectLst/>
                        </a:rPr>
                        <a:t>-</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a:effectLst/>
                        </a:rPr>
                        <a:t> 2</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a:effectLst/>
                        </a:rPr>
                        <a:t>0.7%</a:t>
                      </a:r>
                      <a:endParaRPr lang="fo-FO" sz="800" kern="100">
                        <a:effectLst/>
                      </a:endParaRPr>
                    </a:p>
                    <a:p>
                      <a:pPr algn="ctr">
                        <a:lnSpc>
                          <a:spcPct val="120000"/>
                        </a:lnSpc>
                        <a:spcAft>
                          <a:spcPts val="800"/>
                        </a:spcAft>
                        <a:buNone/>
                      </a:pPr>
                      <a:r>
                        <a:rPr lang="en-GB" sz="800" kern="100">
                          <a:effectLst/>
                        </a:rPr>
                        <a:t>(0.09, 2.6)</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a:effectLst/>
                        </a:rPr>
                        <a:t>-</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dirty="0">
                          <a:effectLst/>
                        </a:rPr>
                        <a:t>-</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dirty="0">
                          <a:effectLst/>
                        </a:rPr>
                        <a:t>-</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dirty="0">
                          <a:effectLst/>
                        </a:rPr>
                        <a:t>1.0%</a:t>
                      </a:r>
                      <a:endParaRPr lang="fo-FO" sz="800" kern="100" dirty="0">
                        <a:effectLst/>
                      </a:endParaRPr>
                    </a:p>
                    <a:p>
                      <a:pPr algn="ctr">
                        <a:lnSpc>
                          <a:spcPct val="120000"/>
                        </a:lnSpc>
                        <a:spcAft>
                          <a:spcPts val="800"/>
                        </a:spcAft>
                        <a:buNone/>
                      </a:pPr>
                      <a:r>
                        <a:rPr lang="en-GB" sz="800" kern="100" dirty="0">
                          <a:effectLst/>
                        </a:rPr>
                        <a:t>(0.1, 3.5)</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extLst>
                  <a:ext uri="{0D108BD9-81ED-4DB2-BD59-A6C34878D82A}">
                    <a16:rowId xmlns:a16="http://schemas.microsoft.com/office/drawing/2014/main" val="3455052954"/>
                  </a:ext>
                </a:extLst>
              </a:tr>
              <a:tr h="265938">
                <a:tc>
                  <a:txBody>
                    <a:bodyPr/>
                    <a:lstStyle/>
                    <a:p>
                      <a:pPr>
                        <a:lnSpc>
                          <a:spcPct val="120000"/>
                        </a:lnSpc>
                        <a:spcAft>
                          <a:spcPts val="800"/>
                        </a:spcAft>
                        <a:buNone/>
                      </a:pPr>
                      <a:r>
                        <a:rPr lang="en-GB" sz="800" kern="100">
                          <a:effectLst/>
                        </a:rPr>
                        <a:t> </a:t>
                      </a:r>
                      <a:endParaRPr lang="fo-FO" sz="800" kern="100">
                        <a:effectLst/>
                      </a:endParaRPr>
                    </a:p>
                    <a:p>
                      <a:pPr>
                        <a:lnSpc>
                          <a:spcPct val="120000"/>
                        </a:lnSpc>
                        <a:spcAft>
                          <a:spcPts val="800"/>
                        </a:spcAft>
                        <a:buNone/>
                      </a:pPr>
                      <a:r>
                        <a:rPr lang="en-GB" sz="800" kern="100">
                          <a:effectLst/>
                        </a:rPr>
                        <a:t> </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tc>
                <a:tc>
                  <a:txBody>
                    <a:bodyPr/>
                    <a:lstStyle/>
                    <a:p>
                      <a:pPr>
                        <a:lnSpc>
                          <a:spcPct val="120000"/>
                        </a:lnSpc>
                        <a:spcAft>
                          <a:spcPts val="800"/>
                        </a:spcAft>
                        <a:buNone/>
                      </a:pPr>
                      <a:r>
                        <a:rPr lang="en-GB" sz="800" kern="100">
                          <a:effectLst/>
                        </a:rPr>
                        <a:t> </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a:effectLst/>
                        </a:rPr>
                        <a:t> </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a:effectLst/>
                        </a:rPr>
                        <a:t> </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a:effectLst/>
                        </a:rPr>
                        <a:t> </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a:effectLst/>
                        </a:rPr>
                        <a:t> </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a:effectLst/>
                        </a:rPr>
                        <a:t> </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a:effectLst/>
                        </a:rPr>
                        <a:t> </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dirty="0">
                          <a:effectLst/>
                        </a:rPr>
                        <a:t> </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extLst>
                  <a:ext uri="{0D108BD9-81ED-4DB2-BD59-A6C34878D82A}">
                    <a16:rowId xmlns:a16="http://schemas.microsoft.com/office/drawing/2014/main" val="1020737344"/>
                  </a:ext>
                </a:extLst>
              </a:tr>
              <a:tr h="265938">
                <a:tc>
                  <a:txBody>
                    <a:bodyPr/>
                    <a:lstStyle/>
                    <a:p>
                      <a:pPr>
                        <a:lnSpc>
                          <a:spcPct val="120000"/>
                        </a:lnSpc>
                        <a:spcAft>
                          <a:spcPts val="800"/>
                        </a:spcAft>
                        <a:buNone/>
                      </a:pPr>
                      <a:r>
                        <a:rPr lang="en-GB" sz="800" kern="100">
                          <a:effectLst/>
                        </a:rPr>
                        <a:t>1. Comorbidity</a:t>
                      </a:r>
                      <a:endParaRPr lang="fo-FO" sz="800" kern="100">
                        <a:effectLst/>
                      </a:endParaRPr>
                    </a:p>
                    <a:p>
                      <a:pPr>
                        <a:lnSpc>
                          <a:spcPct val="120000"/>
                        </a:lnSpc>
                        <a:spcAft>
                          <a:spcPts val="800"/>
                        </a:spcAft>
                        <a:buNone/>
                      </a:pPr>
                      <a:r>
                        <a:rPr lang="en-GB" sz="800" kern="100">
                          <a:effectLst/>
                        </a:rPr>
                        <a:t> </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tc>
                <a:tc>
                  <a:txBody>
                    <a:bodyPr/>
                    <a:lstStyle/>
                    <a:p>
                      <a:pPr algn="ctr">
                        <a:lnSpc>
                          <a:spcPct val="120000"/>
                        </a:lnSpc>
                        <a:spcAft>
                          <a:spcPts val="800"/>
                        </a:spcAft>
                        <a:buNone/>
                      </a:pPr>
                      <a:r>
                        <a:rPr lang="en-GB" sz="800" kern="100">
                          <a:effectLst/>
                        </a:rPr>
                        <a:t>101</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a:effectLst/>
                        </a:rPr>
                        <a:t>35.6%</a:t>
                      </a:r>
                      <a:endParaRPr lang="fo-FO" sz="800" kern="100">
                        <a:effectLst/>
                      </a:endParaRPr>
                    </a:p>
                    <a:p>
                      <a:pPr algn="ctr">
                        <a:lnSpc>
                          <a:spcPct val="120000"/>
                        </a:lnSpc>
                        <a:spcAft>
                          <a:spcPts val="800"/>
                        </a:spcAft>
                        <a:buNone/>
                      </a:pPr>
                      <a:r>
                        <a:rPr lang="en-GB" sz="800" kern="100">
                          <a:effectLst/>
                        </a:rPr>
                        <a:t>(30.0, 41.1)</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a:effectLst/>
                        </a:rPr>
                        <a:t> 97</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a:effectLst/>
                        </a:rPr>
                        <a:t>34.4%</a:t>
                      </a:r>
                      <a:endParaRPr lang="fo-FO" sz="800" kern="100">
                        <a:effectLst/>
                      </a:endParaRPr>
                    </a:p>
                    <a:p>
                      <a:pPr algn="ctr">
                        <a:lnSpc>
                          <a:spcPct val="120000"/>
                        </a:lnSpc>
                        <a:spcAft>
                          <a:spcPts val="800"/>
                        </a:spcAft>
                        <a:buNone/>
                      </a:pPr>
                      <a:r>
                        <a:rPr lang="en-GB" sz="800" kern="100">
                          <a:effectLst/>
                        </a:rPr>
                        <a:t>(28.9, 39.9)</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a:effectLst/>
                        </a:rPr>
                        <a:t>41.7%</a:t>
                      </a:r>
                      <a:endParaRPr lang="fo-FO" sz="800" kern="100">
                        <a:effectLst/>
                      </a:endParaRPr>
                    </a:p>
                    <a:p>
                      <a:pPr algn="ctr">
                        <a:lnSpc>
                          <a:spcPct val="120000"/>
                        </a:lnSpc>
                        <a:spcAft>
                          <a:spcPts val="800"/>
                        </a:spcAft>
                        <a:buNone/>
                      </a:pPr>
                      <a:r>
                        <a:rPr lang="en-GB" sz="800" kern="100">
                          <a:effectLst/>
                        </a:rPr>
                        <a:t>(27.7, 55.6)</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a:effectLst/>
                        </a:rPr>
                        <a:t>34.3%</a:t>
                      </a:r>
                      <a:endParaRPr lang="fo-FO" sz="800" kern="100">
                        <a:effectLst/>
                      </a:endParaRPr>
                    </a:p>
                    <a:p>
                      <a:pPr algn="ctr">
                        <a:lnSpc>
                          <a:spcPct val="120000"/>
                        </a:lnSpc>
                        <a:spcAft>
                          <a:spcPts val="800"/>
                        </a:spcAft>
                        <a:buNone/>
                      </a:pPr>
                      <a:r>
                        <a:rPr lang="en-GB" sz="800" kern="100">
                          <a:effectLst/>
                        </a:rPr>
                        <a:t>(28,3, 40.4)</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a:effectLst/>
                        </a:rPr>
                        <a:t>37.2%</a:t>
                      </a:r>
                      <a:endParaRPr lang="fo-FO" sz="800" kern="100">
                        <a:effectLst/>
                      </a:endParaRPr>
                    </a:p>
                    <a:p>
                      <a:pPr algn="ctr">
                        <a:lnSpc>
                          <a:spcPct val="120000"/>
                        </a:lnSpc>
                        <a:spcAft>
                          <a:spcPts val="800"/>
                        </a:spcAft>
                        <a:buNone/>
                      </a:pPr>
                      <a:r>
                        <a:rPr lang="en-GB" sz="800" kern="100">
                          <a:effectLst/>
                        </a:rPr>
                        <a:t>(26.5, 47.9)</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dirty="0">
                          <a:effectLst/>
                        </a:rPr>
                        <a:t>34.8%</a:t>
                      </a:r>
                      <a:endParaRPr lang="fo-FO" sz="800" kern="100" dirty="0">
                        <a:effectLst/>
                      </a:endParaRPr>
                    </a:p>
                    <a:p>
                      <a:pPr algn="ctr">
                        <a:lnSpc>
                          <a:spcPct val="120000"/>
                        </a:lnSpc>
                        <a:spcAft>
                          <a:spcPts val="800"/>
                        </a:spcAft>
                        <a:buNone/>
                      </a:pPr>
                      <a:r>
                        <a:rPr lang="en-GB" sz="800" kern="100" dirty="0">
                          <a:effectLst/>
                        </a:rPr>
                        <a:t>(28.3, 41.3)</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extLst>
                  <a:ext uri="{0D108BD9-81ED-4DB2-BD59-A6C34878D82A}">
                    <a16:rowId xmlns:a16="http://schemas.microsoft.com/office/drawing/2014/main" val="2497630344"/>
                  </a:ext>
                </a:extLst>
              </a:tr>
              <a:tr h="265938">
                <a:tc>
                  <a:txBody>
                    <a:bodyPr/>
                    <a:lstStyle/>
                    <a:p>
                      <a:pPr>
                        <a:lnSpc>
                          <a:spcPct val="120000"/>
                        </a:lnSpc>
                        <a:spcAft>
                          <a:spcPts val="800"/>
                        </a:spcAft>
                        <a:buNone/>
                      </a:pPr>
                      <a:r>
                        <a:rPr lang="en-GB" sz="800" kern="100">
                          <a:effectLst/>
                        </a:rPr>
                        <a:t>2. Comorbidities</a:t>
                      </a:r>
                      <a:endParaRPr lang="fo-FO" sz="800" kern="100">
                        <a:effectLst/>
                      </a:endParaRPr>
                    </a:p>
                    <a:p>
                      <a:pPr>
                        <a:lnSpc>
                          <a:spcPct val="120000"/>
                        </a:lnSpc>
                        <a:spcAft>
                          <a:spcPts val="800"/>
                        </a:spcAft>
                        <a:buNone/>
                      </a:pPr>
                      <a:r>
                        <a:rPr lang="en-GB" sz="800" kern="100">
                          <a:effectLst/>
                        </a:rPr>
                        <a:t> </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tc>
                <a:tc>
                  <a:txBody>
                    <a:bodyPr/>
                    <a:lstStyle/>
                    <a:p>
                      <a:pPr algn="ctr">
                        <a:lnSpc>
                          <a:spcPct val="120000"/>
                        </a:lnSpc>
                        <a:spcAft>
                          <a:spcPts val="800"/>
                        </a:spcAft>
                        <a:buNone/>
                      </a:pPr>
                      <a:r>
                        <a:rPr lang="en-GB" sz="800" kern="100">
                          <a:effectLst/>
                        </a:rPr>
                        <a:t>79</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a:effectLst/>
                        </a:rPr>
                        <a:t>27.8%</a:t>
                      </a:r>
                      <a:endParaRPr lang="fo-FO" sz="800" kern="100">
                        <a:effectLst/>
                      </a:endParaRPr>
                    </a:p>
                    <a:p>
                      <a:pPr algn="ctr">
                        <a:lnSpc>
                          <a:spcPct val="120000"/>
                        </a:lnSpc>
                        <a:spcAft>
                          <a:spcPts val="800"/>
                        </a:spcAft>
                        <a:buNone/>
                      </a:pPr>
                      <a:r>
                        <a:rPr lang="en-GB" sz="800" kern="100">
                          <a:effectLst/>
                        </a:rPr>
                        <a:t>(22.6, 33.0)</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a:effectLst/>
                        </a:rPr>
                        <a:t> 57</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a:effectLst/>
                        </a:rPr>
                        <a:t>20.2%</a:t>
                      </a:r>
                      <a:endParaRPr lang="fo-FO" sz="800" kern="100">
                        <a:effectLst/>
                      </a:endParaRPr>
                    </a:p>
                    <a:p>
                      <a:pPr algn="ctr">
                        <a:lnSpc>
                          <a:spcPct val="120000"/>
                        </a:lnSpc>
                        <a:spcAft>
                          <a:spcPts val="800"/>
                        </a:spcAft>
                        <a:buNone/>
                      </a:pPr>
                      <a:r>
                        <a:rPr lang="en-GB" sz="800" kern="100">
                          <a:effectLst/>
                        </a:rPr>
                        <a:t>(15.5, 24.9)</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a:effectLst/>
                        </a:rPr>
                        <a:t>33.3%</a:t>
                      </a:r>
                      <a:endParaRPr lang="fo-FO" sz="800" kern="100">
                        <a:effectLst/>
                      </a:endParaRPr>
                    </a:p>
                    <a:p>
                      <a:pPr algn="ctr">
                        <a:lnSpc>
                          <a:spcPct val="120000"/>
                        </a:lnSpc>
                        <a:spcAft>
                          <a:spcPts val="800"/>
                        </a:spcAft>
                        <a:buNone/>
                      </a:pPr>
                      <a:r>
                        <a:rPr lang="en-GB" sz="800" kern="100">
                          <a:effectLst/>
                        </a:rPr>
                        <a:t>(20.0, 46.7)</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a:effectLst/>
                        </a:rPr>
                        <a:t>27.5%</a:t>
                      </a:r>
                      <a:endParaRPr lang="fo-FO" sz="800" kern="100">
                        <a:effectLst/>
                      </a:endParaRPr>
                    </a:p>
                    <a:p>
                      <a:pPr algn="ctr">
                        <a:lnSpc>
                          <a:spcPct val="120000"/>
                        </a:lnSpc>
                        <a:spcAft>
                          <a:spcPts val="800"/>
                        </a:spcAft>
                        <a:buNone/>
                      </a:pPr>
                      <a:r>
                        <a:rPr lang="en-GB" sz="800" kern="100">
                          <a:effectLst/>
                        </a:rPr>
                        <a:t>(18.0, 27.8)</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a:effectLst/>
                        </a:rPr>
                        <a:t>17.9%</a:t>
                      </a:r>
                      <a:endParaRPr lang="fo-FO" sz="800" kern="100">
                        <a:effectLst/>
                      </a:endParaRPr>
                    </a:p>
                    <a:p>
                      <a:pPr algn="ctr">
                        <a:lnSpc>
                          <a:spcPct val="120000"/>
                        </a:lnSpc>
                        <a:spcAft>
                          <a:spcPts val="800"/>
                        </a:spcAft>
                        <a:buNone/>
                      </a:pPr>
                      <a:r>
                        <a:rPr lang="en-GB" sz="800" kern="100">
                          <a:effectLst/>
                        </a:rPr>
                        <a:t>(9.4, 26.4)</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dirty="0">
                          <a:effectLst/>
                        </a:rPr>
                        <a:t>21.1%</a:t>
                      </a:r>
                      <a:endParaRPr lang="fo-FO" sz="800" kern="100" dirty="0">
                        <a:effectLst/>
                      </a:endParaRPr>
                    </a:p>
                    <a:p>
                      <a:pPr algn="ctr">
                        <a:lnSpc>
                          <a:spcPct val="120000"/>
                        </a:lnSpc>
                        <a:spcAft>
                          <a:spcPts val="800"/>
                        </a:spcAft>
                        <a:buNone/>
                      </a:pPr>
                      <a:r>
                        <a:rPr lang="en-GB" sz="800" kern="100" dirty="0">
                          <a:effectLst/>
                        </a:rPr>
                        <a:t>(15.5, 26.7)</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extLst>
                  <a:ext uri="{0D108BD9-81ED-4DB2-BD59-A6C34878D82A}">
                    <a16:rowId xmlns:a16="http://schemas.microsoft.com/office/drawing/2014/main" val="1760377662"/>
                  </a:ext>
                </a:extLst>
              </a:tr>
              <a:tr h="265938">
                <a:tc>
                  <a:txBody>
                    <a:bodyPr/>
                    <a:lstStyle/>
                    <a:p>
                      <a:pPr>
                        <a:lnSpc>
                          <a:spcPct val="120000"/>
                        </a:lnSpc>
                        <a:spcAft>
                          <a:spcPts val="800"/>
                        </a:spcAft>
                        <a:buNone/>
                      </a:pPr>
                      <a:r>
                        <a:rPr lang="en-GB" sz="800" kern="100">
                          <a:effectLst/>
                        </a:rPr>
                        <a:t>3. or more comorbid.</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tc>
                <a:tc>
                  <a:txBody>
                    <a:bodyPr/>
                    <a:lstStyle/>
                    <a:p>
                      <a:pPr algn="ctr">
                        <a:lnSpc>
                          <a:spcPct val="120000"/>
                        </a:lnSpc>
                        <a:spcAft>
                          <a:spcPts val="800"/>
                        </a:spcAft>
                        <a:buNone/>
                      </a:pPr>
                      <a:r>
                        <a:rPr lang="en-GB" sz="800" kern="100">
                          <a:effectLst/>
                        </a:rPr>
                        <a:t>33</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a:effectLst/>
                        </a:rPr>
                        <a:t>11.6%</a:t>
                      </a:r>
                      <a:endParaRPr lang="fo-FO" sz="800" kern="100">
                        <a:effectLst/>
                      </a:endParaRPr>
                    </a:p>
                    <a:p>
                      <a:pPr algn="ctr">
                        <a:lnSpc>
                          <a:spcPct val="120000"/>
                        </a:lnSpc>
                        <a:spcAft>
                          <a:spcPts val="800"/>
                        </a:spcAft>
                        <a:buNone/>
                      </a:pPr>
                      <a:r>
                        <a:rPr lang="en-GB" sz="800" kern="100">
                          <a:effectLst/>
                        </a:rPr>
                        <a:t>(7.9, 15.3)</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a:effectLst/>
                        </a:rPr>
                        <a:t> 26</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a:effectLst/>
                        </a:rPr>
                        <a:t>9.2%</a:t>
                      </a:r>
                      <a:endParaRPr lang="fo-FO" sz="800" kern="100">
                        <a:effectLst/>
                      </a:endParaRPr>
                    </a:p>
                    <a:p>
                      <a:pPr algn="ctr">
                        <a:lnSpc>
                          <a:spcPct val="120000"/>
                        </a:lnSpc>
                        <a:spcAft>
                          <a:spcPts val="800"/>
                        </a:spcAft>
                        <a:buNone/>
                      </a:pPr>
                      <a:r>
                        <a:rPr lang="en-GB" sz="800" kern="100">
                          <a:effectLst/>
                        </a:rPr>
                        <a:t>(5.8, 12.5)</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a:effectLst/>
                        </a:rPr>
                        <a:t>-</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a:effectLst/>
                        </a:rPr>
                        <a:t>14.0%</a:t>
                      </a:r>
                      <a:endParaRPr lang="fo-FO" sz="800" kern="100">
                        <a:effectLst/>
                      </a:endParaRPr>
                    </a:p>
                    <a:p>
                      <a:pPr algn="ctr">
                        <a:lnSpc>
                          <a:spcPct val="120000"/>
                        </a:lnSpc>
                        <a:spcAft>
                          <a:spcPts val="800"/>
                        </a:spcAft>
                        <a:buNone/>
                      </a:pPr>
                      <a:r>
                        <a:rPr lang="en-GB" sz="800" kern="100">
                          <a:effectLst/>
                        </a:rPr>
                        <a:t>(9.6, 18.4)</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gridSpan="2">
                  <a:txBody>
                    <a:bodyPr/>
                    <a:lstStyle/>
                    <a:p>
                      <a:pPr algn="ctr">
                        <a:lnSpc>
                          <a:spcPct val="120000"/>
                        </a:lnSpc>
                        <a:spcAft>
                          <a:spcPts val="800"/>
                        </a:spcAft>
                        <a:buNone/>
                      </a:pPr>
                      <a:r>
                        <a:rPr lang="en-GB" sz="800" kern="100">
                          <a:effectLst/>
                        </a:rPr>
                        <a:t>7.7%</a:t>
                      </a:r>
                      <a:endParaRPr lang="fo-FO" sz="800" kern="100">
                        <a:effectLst/>
                      </a:endParaRPr>
                    </a:p>
                    <a:p>
                      <a:pPr algn="ctr">
                        <a:lnSpc>
                          <a:spcPct val="120000"/>
                        </a:lnSpc>
                        <a:spcAft>
                          <a:spcPts val="800"/>
                        </a:spcAft>
                        <a:buNone/>
                      </a:pPr>
                      <a:r>
                        <a:rPr lang="en-GB" sz="800" kern="100">
                          <a:effectLst/>
                        </a:rPr>
                        <a:t>(1.8, 13.6)</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hMerge="1">
                  <a:txBody>
                    <a:bodyPr/>
                    <a:lstStyle/>
                    <a:p>
                      <a:endParaRPr lang="fo-FO"/>
                    </a:p>
                  </a:txBody>
                  <a:tcPr/>
                </a:tc>
                <a:tc>
                  <a:txBody>
                    <a:bodyPr/>
                    <a:lstStyle/>
                    <a:p>
                      <a:pPr algn="ctr">
                        <a:lnSpc>
                          <a:spcPct val="120000"/>
                        </a:lnSpc>
                        <a:spcAft>
                          <a:spcPts val="800"/>
                        </a:spcAft>
                        <a:buNone/>
                      </a:pPr>
                      <a:r>
                        <a:rPr lang="en-GB" sz="800" kern="100" dirty="0">
                          <a:effectLst/>
                        </a:rPr>
                        <a:t>10.8%</a:t>
                      </a:r>
                      <a:endParaRPr lang="fo-FO" sz="800" kern="100" dirty="0">
                        <a:effectLst/>
                      </a:endParaRPr>
                    </a:p>
                    <a:p>
                      <a:pPr algn="ctr">
                        <a:lnSpc>
                          <a:spcPct val="120000"/>
                        </a:lnSpc>
                        <a:spcAft>
                          <a:spcPts val="800"/>
                        </a:spcAft>
                        <a:buNone/>
                      </a:pPr>
                      <a:r>
                        <a:rPr lang="en-GB" sz="800" kern="100" dirty="0">
                          <a:effectLst/>
                        </a:rPr>
                        <a:t>(6.5, 15.0)</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extLst>
                  <a:ext uri="{0D108BD9-81ED-4DB2-BD59-A6C34878D82A}">
                    <a16:rowId xmlns:a16="http://schemas.microsoft.com/office/drawing/2014/main" val="1200639667"/>
                  </a:ext>
                </a:extLst>
              </a:tr>
            </a:tbl>
          </a:graphicData>
        </a:graphic>
      </p:graphicFrame>
    </p:spTree>
    <p:extLst>
      <p:ext uri="{BB962C8B-B14F-4D97-AF65-F5344CB8AC3E}">
        <p14:creationId xmlns:p14="http://schemas.microsoft.com/office/powerpoint/2010/main" val="31239063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02B10D-BD3B-1102-5C8A-2BE30DC04102}"/>
              </a:ext>
            </a:extLst>
          </p:cNvPr>
          <p:cNvSpPr>
            <a:spLocks noGrp="1"/>
          </p:cNvSpPr>
          <p:nvPr>
            <p:ph type="title"/>
          </p:nvPr>
        </p:nvSpPr>
        <p:spPr/>
        <p:txBody>
          <a:bodyPr/>
          <a:lstStyle/>
          <a:p>
            <a:r>
              <a:rPr lang="fo-FO" sz="1200" dirty="0">
                <a:latin typeface="Times New Roman" panose="02020603050405020304" pitchFamily="18" charset="0"/>
                <a:cs typeface="Times New Roman" panose="02020603050405020304" pitchFamily="18" charset="0"/>
              </a:rPr>
              <a:t>Framhald </a:t>
            </a:r>
            <a:r>
              <a:rPr lang="fo-FO" sz="1200" dirty="0" err="1">
                <a:latin typeface="Times New Roman" panose="02020603050405020304" pitchFamily="18" charset="0"/>
                <a:cs typeface="Times New Roman" panose="02020603050405020304" pitchFamily="18" charset="0"/>
              </a:rPr>
              <a:t>fylgisjúkur</a:t>
            </a:r>
            <a:endParaRPr lang="fo-FO" sz="1200" dirty="0">
              <a:latin typeface="Times New Roman" panose="02020603050405020304" pitchFamily="18" charset="0"/>
              <a:cs typeface="Times New Roman" panose="02020603050405020304" pitchFamily="18" charset="0"/>
            </a:endParaRPr>
          </a:p>
        </p:txBody>
      </p:sp>
      <p:graphicFrame>
        <p:nvGraphicFramePr>
          <p:cNvPr id="4" name="Tabel 3">
            <a:extLst>
              <a:ext uri="{FF2B5EF4-FFF2-40B4-BE49-F238E27FC236}">
                <a16:creationId xmlns:a16="http://schemas.microsoft.com/office/drawing/2014/main" id="{40A9301A-1A40-FF15-1F0B-B30119A0A59E}"/>
              </a:ext>
            </a:extLst>
          </p:cNvPr>
          <p:cNvGraphicFramePr>
            <a:graphicFrameLocks noGrp="1"/>
          </p:cNvGraphicFramePr>
          <p:nvPr>
            <p:extLst>
              <p:ext uri="{D42A27DB-BD31-4B8C-83A1-F6EECF244321}">
                <p14:modId xmlns:p14="http://schemas.microsoft.com/office/powerpoint/2010/main" val="2849165986"/>
              </p:ext>
            </p:extLst>
          </p:nvPr>
        </p:nvGraphicFramePr>
        <p:xfrm>
          <a:off x="457200" y="1600200"/>
          <a:ext cx="8430242" cy="3685696"/>
        </p:xfrm>
        <a:graphic>
          <a:graphicData uri="http://schemas.openxmlformats.org/drawingml/2006/table">
            <a:tbl>
              <a:tblPr firstRow="1" firstCol="1" bandRow="1">
                <a:tableStyleId>{5C22544A-7EE6-4342-B048-85BDC9FD1C3A}</a:tableStyleId>
              </a:tblPr>
              <a:tblGrid>
                <a:gridCol w="1695536">
                  <a:extLst>
                    <a:ext uri="{9D8B030D-6E8A-4147-A177-3AD203B41FA5}">
                      <a16:colId xmlns:a16="http://schemas.microsoft.com/office/drawing/2014/main" val="146507264"/>
                    </a:ext>
                  </a:extLst>
                </a:gridCol>
                <a:gridCol w="974741">
                  <a:extLst>
                    <a:ext uri="{9D8B030D-6E8A-4147-A177-3AD203B41FA5}">
                      <a16:colId xmlns:a16="http://schemas.microsoft.com/office/drawing/2014/main" val="3610964298"/>
                    </a:ext>
                  </a:extLst>
                </a:gridCol>
                <a:gridCol w="981391">
                  <a:extLst>
                    <a:ext uri="{9D8B030D-6E8A-4147-A177-3AD203B41FA5}">
                      <a16:colId xmlns:a16="http://schemas.microsoft.com/office/drawing/2014/main" val="3731303883"/>
                    </a:ext>
                  </a:extLst>
                </a:gridCol>
                <a:gridCol w="554913">
                  <a:extLst>
                    <a:ext uri="{9D8B030D-6E8A-4147-A177-3AD203B41FA5}">
                      <a16:colId xmlns:a16="http://schemas.microsoft.com/office/drawing/2014/main" val="3784162776"/>
                    </a:ext>
                  </a:extLst>
                </a:gridCol>
                <a:gridCol w="975846">
                  <a:extLst>
                    <a:ext uri="{9D8B030D-6E8A-4147-A177-3AD203B41FA5}">
                      <a16:colId xmlns:a16="http://schemas.microsoft.com/office/drawing/2014/main" val="398490155"/>
                    </a:ext>
                  </a:extLst>
                </a:gridCol>
                <a:gridCol w="554913">
                  <a:extLst>
                    <a:ext uri="{9D8B030D-6E8A-4147-A177-3AD203B41FA5}">
                      <a16:colId xmlns:a16="http://schemas.microsoft.com/office/drawing/2014/main" val="1525344848"/>
                    </a:ext>
                  </a:extLst>
                </a:gridCol>
                <a:gridCol w="1050143">
                  <a:extLst>
                    <a:ext uri="{9D8B030D-6E8A-4147-A177-3AD203B41FA5}">
                      <a16:colId xmlns:a16="http://schemas.microsoft.com/office/drawing/2014/main" val="1360966205"/>
                    </a:ext>
                  </a:extLst>
                </a:gridCol>
                <a:gridCol w="554913">
                  <a:extLst>
                    <a:ext uri="{9D8B030D-6E8A-4147-A177-3AD203B41FA5}">
                      <a16:colId xmlns:a16="http://schemas.microsoft.com/office/drawing/2014/main" val="4262416505"/>
                    </a:ext>
                  </a:extLst>
                </a:gridCol>
                <a:gridCol w="1087846">
                  <a:extLst>
                    <a:ext uri="{9D8B030D-6E8A-4147-A177-3AD203B41FA5}">
                      <a16:colId xmlns:a16="http://schemas.microsoft.com/office/drawing/2014/main" val="2181953175"/>
                    </a:ext>
                  </a:extLst>
                </a:gridCol>
              </a:tblGrid>
              <a:tr h="396895">
                <a:tc>
                  <a:txBody>
                    <a:bodyPr/>
                    <a:lstStyle/>
                    <a:p>
                      <a:pPr>
                        <a:lnSpc>
                          <a:spcPct val="120000"/>
                        </a:lnSpc>
                        <a:spcBef>
                          <a:spcPts val="600"/>
                        </a:spcBef>
                        <a:spcAft>
                          <a:spcPts val="600"/>
                        </a:spcAft>
                        <a:buNone/>
                      </a:pPr>
                      <a:r>
                        <a:rPr lang="en-GB" sz="800" kern="100" dirty="0">
                          <a:effectLst/>
                        </a:rPr>
                        <a:t>Conduct disorders</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tc>
                <a:tc>
                  <a:txBody>
                    <a:bodyPr/>
                    <a:lstStyle/>
                    <a:p>
                      <a:pPr algn="ctr">
                        <a:lnSpc>
                          <a:spcPct val="120000"/>
                        </a:lnSpc>
                        <a:spcAft>
                          <a:spcPts val="800"/>
                        </a:spcAft>
                        <a:buNone/>
                      </a:pPr>
                      <a:r>
                        <a:rPr lang="en-GB" sz="800" kern="100" dirty="0">
                          <a:effectLst/>
                        </a:rPr>
                        <a:t>12</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dirty="0">
                          <a:effectLst/>
                        </a:rPr>
                        <a:t>4.2%</a:t>
                      </a:r>
                      <a:endParaRPr lang="fo-FO" sz="800" kern="100" dirty="0">
                        <a:effectLst/>
                      </a:endParaRPr>
                    </a:p>
                    <a:p>
                      <a:pPr algn="ctr">
                        <a:lnSpc>
                          <a:spcPct val="120000"/>
                        </a:lnSpc>
                        <a:spcAft>
                          <a:spcPts val="800"/>
                        </a:spcAft>
                        <a:buNone/>
                      </a:pPr>
                      <a:r>
                        <a:rPr lang="en-GB" sz="800" kern="100" dirty="0">
                          <a:effectLst/>
                        </a:rPr>
                        <a:t>(1.9, 6.6)</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dirty="0">
                          <a:effectLst/>
                        </a:rPr>
                        <a:t> 4</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a:effectLst/>
                        </a:rPr>
                        <a:t>1.4%</a:t>
                      </a:r>
                      <a:endParaRPr lang="fo-FO" sz="800" kern="100">
                        <a:effectLst/>
                      </a:endParaRPr>
                    </a:p>
                    <a:p>
                      <a:pPr algn="ctr">
                        <a:lnSpc>
                          <a:spcPct val="120000"/>
                        </a:lnSpc>
                        <a:spcAft>
                          <a:spcPts val="800"/>
                        </a:spcAft>
                        <a:buNone/>
                      </a:pPr>
                      <a:r>
                        <a:rPr lang="en-GB" sz="800" kern="100">
                          <a:effectLst/>
                        </a:rPr>
                        <a:t>(0.04, 3.6)</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a:effectLst/>
                        </a:rPr>
                        <a:t>-</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a:effectLst/>
                        </a:rPr>
                        <a:t>5.1%</a:t>
                      </a:r>
                      <a:endParaRPr lang="fo-FO" sz="800" kern="100">
                        <a:effectLst/>
                      </a:endParaRPr>
                    </a:p>
                    <a:p>
                      <a:pPr algn="ctr">
                        <a:lnSpc>
                          <a:spcPct val="120000"/>
                        </a:lnSpc>
                        <a:spcAft>
                          <a:spcPts val="800"/>
                        </a:spcAft>
                        <a:buNone/>
                      </a:pPr>
                      <a:r>
                        <a:rPr lang="en-GB" sz="800" kern="100">
                          <a:effectLst/>
                        </a:rPr>
                        <a:t>(2.3, 7.9)</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a:effectLst/>
                        </a:rPr>
                        <a:t>-</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a:effectLst/>
                        </a:rPr>
                        <a:t>2.0%</a:t>
                      </a:r>
                      <a:endParaRPr lang="fo-FO" sz="800" kern="100">
                        <a:effectLst/>
                      </a:endParaRPr>
                    </a:p>
                    <a:p>
                      <a:pPr algn="ctr">
                        <a:lnSpc>
                          <a:spcPct val="120000"/>
                        </a:lnSpc>
                        <a:spcAft>
                          <a:spcPts val="800"/>
                        </a:spcAft>
                        <a:buNone/>
                      </a:pPr>
                      <a:r>
                        <a:rPr lang="en-GB" sz="800" kern="100">
                          <a:effectLst/>
                        </a:rPr>
                        <a:t>(0.5, 5.0)</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extLst>
                  <a:ext uri="{0D108BD9-81ED-4DB2-BD59-A6C34878D82A}">
                    <a16:rowId xmlns:a16="http://schemas.microsoft.com/office/drawing/2014/main" val="117186197"/>
                  </a:ext>
                </a:extLst>
              </a:tr>
              <a:tr h="652163">
                <a:tc>
                  <a:txBody>
                    <a:bodyPr/>
                    <a:lstStyle/>
                    <a:p>
                      <a:pPr>
                        <a:lnSpc>
                          <a:spcPct val="120000"/>
                        </a:lnSpc>
                        <a:spcAft>
                          <a:spcPts val="800"/>
                        </a:spcAft>
                        <a:buNone/>
                      </a:pPr>
                      <a:r>
                        <a:rPr lang="en-GB" sz="800" kern="100" dirty="0">
                          <a:effectLst/>
                        </a:rPr>
                        <a:t> </a:t>
                      </a:r>
                      <a:endParaRPr lang="fo-FO" sz="800" kern="100" dirty="0">
                        <a:effectLst/>
                      </a:endParaRPr>
                    </a:p>
                    <a:p>
                      <a:pPr>
                        <a:lnSpc>
                          <a:spcPct val="120000"/>
                        </a:lnSpc>
                        <a:spcAft>
                          <a:spcPts val="800"/>
                        </a:spcAft>
                        <a:buNone/>
                      </a:pPr>
                      <a:r>
                        <a:rPr lang="en-GB" sz="800" kern="100" dirty="0">
                          <a:effectLst/>
                        </a:rPr>
                        <a:t>Self-injury</a:t>
                      </a:r>
                      <a:endParaRPr lang="fo-FO" sz="800" kern="100" dirty="0">
                        <a:effectLst/>
                      </a:endParaRPr>
                    </a:p>
                    <a:p>
                      <a:pPr>
                        <a:lnSpc>
                          <a:spcPct val="120000"/>
                        </a:lnSpc>
                        <a:spcAft>
                          <a:spcPts val="800"/>
                        </a:spcAft>
                        <a:buNone/>
                      </a:pPr>
                      <a:r>
                        <a:rPr lang="en-GB" sz="800" kern="100" dirty="0">
                          <a:effectLst/>
                        </a:rPr>
                        <a:t> </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tc>
                <a:tc>
                  <a:txBody>
                    <a:bodyPr/>
                    <a:lstStyle/>
                    <a:p>
                      <a:pPr algn="ctr">
                        <a:lnSpc>
                          <a:spcPct val="120000"/>
                        </a:lnSpc>
                        <a:spcAft>
                          <a:spcPts val="800"/>
                        </a:spcAft>
                        <a:buNone/>
                      </a:pPr>
                      <a:r>
                        <a:rPr lang="en-GB" sz="800" kern="100" dirty="0">
                          <a:effectLst/>
                        </a:rPr>
                        <a:t>8</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dirty="0">
                          <a:effectLst/>
                        </a:rPr>
                        <a:t>2.8%</a:t>
                      </a:r>
                      <a:endParaRPr lang="fo-FO" sz="800" kern="100" dirty="0">
                        <a:effectLst/>
                      </a:endParaRPr>
                    </a:p>
                    <a:p>
                      <a:pPr algn="ctr">
                        <a:lnSpc>
                          <a:spcPct val="120000"/>
                        </a:lnSpc>
                        <a:spcAft>
                          <a:spcPts val="800"/>
                        </a:spcAft>
                        <a:buNone/>
                      </a:pPr>
                      <a:r>
                        <a:rPr lang="en-GB" sz="800" kern="100" dirty="0">
                          <a:effectLst/>
                        </a:rPr>
                        <a:t>(1.2, 5.5)</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dirty="0">
                          <a:effectLst/>
                        </a:rPr>
                        <a:t>12</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dirty="0">
                          <a:effectLst/>
                        </a:rPr>
                        <a:t>4.3%</a:t>
                      </a:r>
                      <a:endParaRPr lang="fo-FO" sz="800" kern="100" dirty="0">
                        <a:effectLst/>
                      </a:endParaRPr>
                    </a:p>
                    <a:p>
                      <a:pPr algn="ctr">
                        <a:lnSpc>
                          <a:spcPct val="120000"/>
                        </a:lnSpc>
                        <a:spcAft>
                          <a:spcPts val="800"/>
                        </a:spcAft>
                        <a:buNone/>
                      </a:pPr>
                      <a:r>
                        <a:rPr lang="en-GB" sz="800" kern="100" dirty="0">
                          <a:effectLst/>
                        </a:rPr>
                        <a:t>(2.2, 7.4)</a:t>
                      </a:r>
                      <a:endParaRPr lang="fo-FO" sz="800" kern="100" dirty="0">
                        <a:effectLst/>
                      </a:endParaRPr>
                    </a:p>
                    <a:p>
                      <a:pPr algn="ctr">
                        <a:lnSpc>
                          <a:spcPct val="120000"/>
                        </a:lnSpc>
                        <a:spcAft>
                          <a:spcPts val="800"/>
                        </a:spcAft>
                        <a:buNone/>
                      </a:pPr>
                      <a:r>
                        <a:rPr lang="en-GB" sz="800" kern="100" dirty="0">
                          <a:effectLst/>
                        </a:rPr>
                        <a:t> </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dirty="0">
                          <a:effectLst/>
                        </a:rPr>
                        <a:t>4.2%</a:t>
                      </a:r>
                      <a:endParaRPr lang="fo-FO" sz="800" kern="100" dirty="0">
                        <a:effectLst/>
                      </a:endParaRPr>
                    </a:p>
                    <a:p>
                      <a:pPr algn="ctr">
                        <a:lnSpc>
                          <a:spcPct val="120000"/>
                        </a:lnSpc>
                        <a:spcAft>
                          <a:spcPts val="800"/>
                        </a:spcAft>
                        <a:buNone/>
                      </a:pPr>
                      <a:r>
                        <a:rPr lang="en-GB" sz="800" kern="100" dirty="0">
                          <a:effectLst/>
                        </a:rPr>
                        <a:t>(0.5, 15.1)</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dirty="0">
                          <a:effectLst/>
                        </a:rPr>
                        <a:t>2.5%</a:t>
                      </a:r>
                      <a:endParaRPr lang="fo-FO" sz="800" kern="100" dirty="0">
                        <a:effectLst/>
                      </a:endParaRPr>
                    </a:p>
                    <a:p>
                      <a:pPr algn="ctr">
                        <a:lnSpc>
                          <a:spcPct val="120000"/>
                        </a:lnSpc>
                        <a:spcAft>
                          <a:spcPts val="800"/>
                        </a:spcAft>
                        <a:buNone/>
                      </a:pPr>
                      <a:r>
                        <a:rPr lang="en-GB" sz="800" kern="100" dirty="0">
                          <a:effectLst/>
                        </a:rPr>
                        <a:t>(0.9, 5.5)</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dirty="0">
                          <a:effectLst/>
                        </a:rPr>
                        <a:t>1.3%</a:t>
                      </a:r>
                      <a:endParaRPr lang="fo-FO" sz="800" kern="100" dirty="0">
                        <a:effectLst/>
                      </a:endParaRPr>
                    </a:p>
                    <a:p>
                      <a:pPr algn="ctr">
                        <a:lnSpc>
                          <a:spcPct val="120000"/>
                        </a:lnSpc>
                        <a:spcAft>
                          <a:spcPts val="800"/>
                        </a:spcAft>
                        <a:buNone/>
                      </a:pPr>
                      <a:r>
                        <a:rPr lang="en-GB" sz="800" kern="100" dirty="0">
                          <a:effectLst/>
                        </a:rPr>
                        <a:t>(0.03, 7.1)</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dirty="0">
                          <a:effectLst/>
                        </a:rPr>
                        <a:t>5.4%</a:t>
                      </a:r>
                      <a:endParaRPr lang="fo-FO" sz="800" kern="100" dirty="0">
                        <a:effectLst/>
                      </a:endParaRPr>
                    </a:p>
                    <a:p>
                      <a:pPr algn="ctr">
                        <a:lnSpc>
                          <a:spcPct val="120000"/>
                        </a:lnSpc>
                        <a:spcAft>
                          <a:spcPts val="800"/>
                        </a:spcAft>
                        <a:buNone/>
                      </a:pPr>
                      <a:r>
                        <a:rPr lang="en-GB" sz="800" kern="100" dirty="0">
                          <a:effectLst/>
                        </a:rPr>
                        <a:t>(2.7, 9.6)</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extLst>
                  <a:ext uri="{0D108BD9-81ED-4DB2-BD59-A6C34878D82A}">
                    <a16:rowId xmlns:a16="http://schemas.microsoft.com/office/drawing/2014/main" val="1904871917"/>
                  </a:ext>
                </a:extLst>
              </a:tr>
              <a:tr h="652163">
                <a:tc>
                  <a:txBody>
                    <a:bodyPr/>
                    <a:lstStyle/>
                    <a:p>
                      <a:pPr>
                        <a:lnSpc>
                          <a:spcPct val="120000"/>
                        </a:lnSpc>
                        <a:spcAft>
                          <a:spcPts val="800"/>
                        </a:spcAft>
                        <a:buNone/>
                      </a:pPr>
                      <a:r>
                        <a:rPr lang="en-GB" sz="800" kern="100">
                          <a:effectLst/>
                        </a:rPr>
                        <a:t>Eating disorders</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tc>
                <a:tc>
                  <a:txBody>
                    <a:bodyPr/>
                    <a:lstStyle/>
                    <a:p>
                      <a:pPr algn="ctr">
                        <a:lnSpc>
                          <a:spcPct val="120000"/>
                        </a:lnSpc>
                        <a:spcAft>
                          <a:spcPts val="800"/>
                        </a:spcAft>
                        <a:buNone/>
                      </a:pPr>
                      <a:r>
                        <a:rPr lang="en-GB" sz="800" kern="100">
                          <a:effectLst/>
                        </a:rPr>
                        <a:t>8</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a:effectLst/>
                        </a:rPr>
                        <a:t> </a:t>
                      </a:r>
                      <a:endParaRPr lang="fo-FO" sz="800" kern="100">
                        <a:effectLst/>
                      </a:endParaRPr>
                    </a:p>
                    <a:p>
                      <a:pPr algn="ctr">
                        <a:lnSpc>
                          <a:spcPct val="120000"/>
                        </a:lnSpc>
                        <a:spcAft>
                          <a:spcPts val="800"/>
                        </a:spcAft>
                        <a:buNone/>
                      </a:pPr>
                      <a:r>
                        <a:rPr lang="en-GB" sz="800" kern="100">
                          <a:effectLst/>
                        </a:rPr>
                        <a:t>2.8%</a:t>
                      </a:r>
                      <a:endParaRPr lang="fo-FO" sz="800" kern="100">
                        <a:effectLst/>
                      </a:endParaRPr>
                    </a:p>
                    <a:p>
                      <a:pPr algn="ctr">
                        <a:lnSpc>
                          <a:spcPct val="120000"/>
                        </a:lnSpc>
                        <a:spcAft>
                          <a:spcPts val="800"/>
                        </a:spcAft>
                        <a:buNone/>
                      </a:pPr>
                      <a:r>
                        <a:rPr lang="en-GB" sz="800" kern="100">
                          <a:effectLst/>
                        </a:rPr>
                        <a:t>(0.9, 4.7)</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a:effectLst/>
                        </a:rPr>
                        <a:t> 6</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a:effectLst/>
                        </a:rPr>
                        <a:t>2.1%</a:t>
                      </a:r>
                      <a:endParaRPr lang="fo-FO" sz="800" kern="100">
                        <a:effectLst/>
                      </a:endParaRPr>
                    </a:p>
                    <a:p>
                      <a:pPr algn="ctr">
                        <a:lnSpc>
                          <a:spcPct val="120000"/>
                        </a:lnSpc>
                        <a:spcAft>
                          <a:spcPts val="800"/>
                        </a:spcAft>
                        <a:buNone/>
                      </a:pPr>
                      <a:r>
                        <a:rPr lang="en-GB" sz="800" kern="100">
                          <a:effectLst/>
                        </a:rPr>
                        <a:t>(0.8, 4.6)</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dirty="0">
                          <a:effectLst/>
                        </a:rPr>
                        <a:t>4.2%</a:t>
                      </a:r>
                      <a:endParaRPr lang="fo-FO" sz="800" kern="100" dirty="0">
                        <a:effectLst/>
                      </a:endParaRPr>
                    </a:p>
                    <a:p>
                      <a:pPr algn="ctr">
                        <a:lnSpc>
                          <a:spcPct val="120000"/>
                        </a:lnSpc>
                        <a:spcAft>
                          <a:spcPts val="800"/>
                        </a:spcAft>
                        <a:buNone/>
                      </a:pPr>
                      <a:r>
                        <a:rPr lang="en-GB" sz="800" kern="100" dirty="0">
                          <a:effectLst/>
                        </a:rPr>
                        <a:t>(0.5, 15.1)</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dirty="0">
                          <a:effectLst/>
                        </a:rPr>
                        <a:t>2.5%</a:t>
                      </a:r>
                      <a:endParaRPr lang="fo-FO" sz="800" kern="100" dirty="0">
                        <a:effectLst/>
                      </a:endParaRPr>
                    </a:p>
                    <a:p>
                      <a:pPr algn="ctr">
                        <a:lnSpc>
                          <a:spcPct val="120000"/>
                        </a:lnSpc>
                        <a:spcAft>
                          <a:spcPts val="800"/>
                        </a:spcAft>
                        <a:buNone/>
                      </a:pPr>
                      <a:r>
                        <a:rPr lang="en-GB" sz="800" kern="100" dirty="0">
                          <a:effectLst/>
                        </a:rPr>
                        <a:t>(0.9, 5.5)</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dirty="0">
                          <a:effectLst/>
                        </a:rPr>
                        <a:t>1.3%</a:t>
                      </a:r>
                      <a:endParaRPr lang="fo-FO" sz="800" kern="100" dirty="0">
                        <a:effectLst/>
                      </a:endParaRPr>
                    </a:p>
                    <a:p>
                      <a:pPr algn="ctr">
                        <a:lnSpc>
                          <a:spcPct val="120000"/>
                        </a:lnSpc>
                        <a:spcAft>
                          <a:spcPts val="800"/>
                        </a:spcAft>
                        <a:buNone/>
                      </a:pPr>
                      <a:r>
                        <a:rPr lang="en-GB" sz="800" kern="100" dirty="0">
                          <a:effectLst/>
                        </a:rPr>
                        <a:t>(0.03, 7.1)</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dirty="0">
                          <a:effectLst/>
                        </a:rPr>
                        <a:t>2.5%</a:t>
                      </a:r>
                      <a:endParaRPr lang="fo-FO" sz="800" kern="100" dirty="0">
                        <a:effectLst/>
                      </a:endParaRPr>
                    </a:p>
                    <a:p>
                      <a:pPr algn="ctr">
                        <a:lnSpc>
                          <a:spcPct val="120000"/>
                        </a:lnSpc>
                        <a:spcAft>
                          <a:spcPts val="800"/>
                        </a:spcAft>
                        <a:buNone/>
                      </a:pPr>
                      <a:r>
                        <a:rPr lang="en-GB" sz="800" kern="100" dirty="0">
                          <a:effectLst/>
                        </a:rPr>
                        <a:t>(0.8, 5.7)</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extLst>
                  <a:ext uri="{0D108BD9-81ED-4DB2-BD59-A6C34878D82A}">
                    <a16:rowId xmlns:a16="http://schemas.microsoft.com/office/drawing/2014/main" val="1774536354"/>
                  </a:ext>
                </a:extLst>
              </a:tr>
              <a:tr h="396895">
                <a:tc>
                  <a:txBody>
                    <a:bodyPr/>
                    <a:lstStyle/>
                    <a:p>
                      <a:pPr>
                        <a:lnSpc>
                          <a:spcPct val="120000"/>
                        </a:lnSpc>
                        <a:spcAft>
                          <a:spcPts val="800"/>
                        </a:spcAft>
                        <a:buNone/>
                      </a:pPr>
                      <a:r>
                        <a:rPr lang="en-GB" sz="800" kern="100">
                          <a:effectLst/>
                        </a:rPr>
                        <a:t>Psychosis </a:t>
                      </a:r>
                      <a:endParaRPr lang="fo-FO" sz="800" kern="100">
                        <a:effectLst/>
                      </a:endParaRPr>
                    </a:p>
                    <a:p>
                      <a:pPr>
                        <a:lnSpc>
                          <a:spcPct val="120000"/>
                        </a:lnSpc>
                        <a:spcAft>
                          <a:spcPts val="800"/>
                        </a:spcAft>
                        <a:buNone/>
                      </a:pPr>
                      <a:r>
                        <a:rPr lang="en-GB" sz="800" kern="100">
                          <a:effectLst/>
                        </a:rPr>
                        <a:t> </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tc>
                <a:tc>
                  <a:txBody>
                    <a:bodyPr/>
                    <a:lstStyle/>
                    <a:p>
                      <a:pPr algn="ctr">
                        <a:lnSpc>
                          <a:spcPct val="120000"/>
                        </a:lnSpc>
                        <a:spcAft>
                          <a:spcPts val="800"/>
                        </a:spcAft>
                        <a:buNone/>
                      </a:pPr>
                      <a:r>
                        <a:rPr lang="en-GB" sz="800" kern="100">
                          <a:effectLst/>
                        </a:rPr>
                        <a:t>0</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a:effectLst/>
                        </a:rPr>
                        <a:t>-</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a:effectLst/>
                        </a:rPr>
                        <a:t> 2</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a:effectLst/>
                        </a:rPr>
                        <a:t>0.7%</a:t>
                      </a:r>
                      <a:endParaRPr lang="fo-FO" sz="800" kern="100">
                        <a:effectLst/>
                      </a:endParaRPr>
                    </a:p>
                    <a:p>
                      <a:pPr algn="ctr">
                        <a:lnSpc>
                          <a:spcPct val="120000"/>
                        </a:lnSpc>
                        <a:spcAft>
                          <a:spcPts val="800"/>
                        </a:spcAft>
                        <a:buNone/>
                      </a:pPr>
                      <a:r>
                        <a:rPr lang="en-GB" sz="800" kern="100">
                          <a:effectLst/>
                        </a:rPr>
                        <a:t>(0.09, 2.6)</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a:effectLst/>
                        </a:rPr>
                        <a:t>-</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dirty="0">
                          <a:effectLst/>
                        </a:rPr>
                        <a:t>-</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dirty="0">
                          <a:effectLst/>
                        </a:rPr>
                        <a:t>-</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dirty="0">
                          <a:effectLst/>
                        </a:rPr>
                        <a:t>1.0%</a:t>
                      </a:r>
                      <a:endParaRPr lang="fo-FO" sz="800" kern="100" dirty="0">
                        <a:effectLst/>
                      </a:endParaRPr>
                    </a:p>
                    <a:p>
                      <a:pPr algn="ctr">
                        <a:lnSpc>
                          <a:spcPct val="120000"/>
                        </a:lnSpc>
                        <a:spcAft>
                          <a:spcPts val="800"/>
                        </a:spcAft>
                        <a:buNone/>
                      </a:pPr>
                      <a:r>
                        <a:rPr lang="en-GB" sz="800" kern="100" dirty="0">
                          <a:effectLst/>
                        </a:rPr>
                        <a:t>(0.1, 3.5)</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extLst>
                  <a:ext uri="{0D108BD9-81ED-4DB2-BD59-A6C34878D82A}">
                    <a16:rowId xmlns:a16="http://schemas.microsoft.com/office/drawing/2014/main" val="2983648808"/>
                  </a:ext>
                </a:extLst>
              </a:tr>
              <a:tr h="396895">
                <a:tc>
                  <a:txBody>
                    <a:bodyPr/>
                    <a:lstStyle/>
                    <a:p>
                      <a:pPr>
                        <a:lnSpc>
                          <a:spcPct val="120000"/>
                        </a:lnSpc>
                        <a:spcAft>
                          <a:spcPts val="800"/>
                        </a:spcAft>
                        <a:buNone/>
                      </a:pPr>
                      <a:r>
                        <a:rPr lang="en-GB" sz="800" kern="100">
                          <a:effectLst/>
                        </a:rPr>
                        <a:t> </a:t>
                      </a:r>
                      <a:endParaRPr lang="fo-FO" sz="800" kern="100">
                        <a:effectLst/>
                      </a:endParaRPr>
                    </a:p>
                    <a:p>
                      <a:pPr>
                        <a:lnSpc>
                          <a:spcPct val="120000"/>
                        </a:lnSpc>
                        <a:spcAft>
                          <a:spcPts val="800"/>
                        </a:spcAft>
                        <a:buNone/>
                      </a:pPr>
                      <a:r>
                        <a:rPr lang="en-GB" sz="800" kern="100">
                          <a:effectLst/>
                        </a:rPr>
                        <a:t> </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tc>
                <a:tc>
                  <a:txBody>
                    <a:bodyPr/>
                    <a:lstStyle/>
                    <a:p>
                      <a:pPr>
                        <a:lnSpc>
                          <a:spcPct val="120000"/>
                        </a:lnSpc>
                        <a:spcAft>
                          <a:spcPts val="800"/>
                        </a:spcAft>
                        <a:buNone/>
                      </a:pPr>
                      <a:r>
                        <a:rPr lang="en-GB" sz="800" kern="100">
                          <a:effectLst/>
                        </a:rPr>
                        <a:t> </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a:effectLst/>
                        </a:rPr>
                        <a:t> </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a:effectLst/>
                        </a:rPr>
                        <a:t> </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a:effectLst/>
                        </a:rPr>
                        <a:t> </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a:effectLst/>
                        </a:rPr>
                        <a:t> </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a:effectLst/>
                        </a:rPr>
                        <a:t> </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a:effectLst/>
                        </a:rPr>
                        <a:t> </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dirty="0">
                          <a:effectLst/>
                        </a:rPr>
                        <a:t> </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extLst>
                  <a:ext uri="{0D108BD9-81ED-4DB2-BD59-A6C34878D82A}">
                    <a16:rowId xmlns:a16="http://schemas.microsoft.com/office/drawing/2014/main" val="333236126"/>
                  </a:ext>
                </a:extLst>
              </a:tr>
              <a:tr h="396895">
                <a:tc>
                  <a:txBody>
                    <a:bodyPr/>
                    <a:lstStyle/>
                    <a:p>
                      <a:pPr>
                        <a:lnSpc>
                          <a:spcPct val="120000"/>
                        </a:lnSpc>
                        <a:spcAft>
                          <a:spcPts val="800"/>
                        </a:spcAft>
                        <a:buNone/>
                      </a:pPr>
                      <a:r>
                        <a:rPr lang="en-GB" sz="800" kern="100">
                          <a:effectLst/>
                        </a:rPr>
                        <a:t>1. Comorbidity</a:t>
                      </a:r>
                      <a:endParaRPr lang="fo-FO" sz="800" kern="100">
                        <a:effectLst/>
                      </a:endParaRPr>
                    </a:p>
                    <a:p>
                      <a:pPr>
                        <a:lnSpc>
                          <a:spcPct val="120000"/>
                        </a:lnSpc>
                        <a:spcAft>
                          <a:spcPts val="800"/>
                        </a:spcAft>
                        <a:buNone/>
                      </a:pPr>
                      <a:r>
                        <a:rPr lang="en-GB" sz="800" kern="100">
                          <a:effectLst/>
                        </a:rPr>
                        <a:t> </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tc>
                <a:tc>
                  <a:txBody>
                    <a:bodyPr/>
                    <a:lstStyle/>
                    <a:p>
                      <a:pPr algn="ctr">
                        <a:lnSpc>
                          <a:spcPct val="120000"/>
                        </a:lnSpc>
                        <a:spcAft>
                          <a:spcPts val="800"/>
                        </a:spcAft>
                        <a:buNone/>
                      </a:pPr>
                      <a:r>
                        <a:rPr lang="en-GB" sz="800" kern="100">
                          <a:effectLst/>
                        </a:rPr>
                        <a:t>101</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a:effectLst/>
                        </a:rPr>
                        <a:t>35.6%</a:t>
                      </a:r>
                      <a:endParaRPr lang="fo-FO" sz="800" kern="100">
                        <a:effectLst/>
                      </a:endParaRPr>
                    </a:p>
                    <a:p>
                      <a:pPr algn="ctr">
                        <a:lnSpc>
                          <a:spcPct val="120000"/>
                        </a:lnSpc>
                        <a:spcAft>
                          <a:spcPts val="800"/>
                        </a:spcAft>
                        <a:buNone/>
                      </a:pPr>
                      <a:r>
                        <a:rPr lang="en-GB" sz="800" kern="100">
                          <a:effectLst/>
                        </a:rPr>
                        <a:t>(30.0, 41.1)</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a:effectLst/>
                        </a:rPr>
                        <a:t> 97</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a:effectLst/>
                        </a:rPr>
                        <a:t>34.4%</a:t>
                      </a:r>
                      <a:endParaRPr lang="fo-FO" sz="800" kern="100">
                        <a:effectLst/>
                      </a:endParaRPr>
                    </a:p>
                    <a:p>
                      <a:pPr algn="ctr">
                        <a:lnSpc>
                          <a:spcPct val="120000"/>
                        </a:lnSpc>
                        <a:spcAft>
                          <a:spcPts val="800"/>
                        </a:spcAft>
                        <a:buNone/>
                      </a:pPr>
                      <a:r>
                        <a:rPr lang="en-GB" sz="800" kern="100">
                          <a:effectLst/>
                        </a:rPr>
                        <a:t>(28.9, 39.9)</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a:effectLst/>
                        </a:rPr>
                        <a:t>41.7%</a:t>
                      </a:r>
                      <a:endParaRPr lang="fo-FO" sz="800" kern="100">
                        <a:effectLst/>
                      </a:endParaRPr>
                    </a:p>
                    <a:p>
                      <a:pPr algn="ctr">
                        <a:lnSpc>
                          <a:spcPct val="120000"/>
                        </a:lnSpc>
                        <a:spcAft>
                          <a:spcPts val="800"/>
                        </a:spcAft>
                        <a:buNone/>
                      </a:pPr>
                      <a:r>
                        <a:rPr lang="en-GB" sz="800" kern="100">
                          <a:effectLst/>
                        </a:rPr>
                        <a:t>(27.7, 55.6)</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a:effectLst/>
                        </a:rPr>
                        <a:t>34.3%</a:t>
                      </a:r>
                      <a:endParaRPr lang="fo-FO" sz="800" kern="100">
                        <a:effectLst/>
                      </a:endParaRPr>
                    </a:p>
                    <a:p>
                      <a:pPr algn="ctr">
                        <a:lnSpc>
                          <a:spcPct val="120000"/>
                        </a:lnSpc>
                        <a:spcAft>
                          <a:spcPts val="800"/>
                        </a:spcAft>
                        <a:buNone/>
                      </a:pPr>
                      <a:r>
                        <a:rPr lang="en-GB" sz="800" kern="100">
                          <a:effectLst/>
                        </a:rPr>
                        <a:t>(28,3, 40.4)</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a:effectLst/>
                        </a:rPr>
                        <a:t>37.2%</a:t>
                      </a:r>
                      <a:endParaRPr lang="fo-FO" sz="800" kern="100">
                        <a:effectLst/>
                      </a:endParaRPr>
                    </a:p>
                    <a:p>
                      <a:pPr algn="ctr">
                        <a:lnSpc>
                          <a:spcPct val="120000"/>
                        </a:lnSpc>
                        <a:spcAft>
                          <a:spcPts val="800"/>
                        </a:spcAft>
                        <a:buNone/>
                      </a:pPr>
                      <a:r>
                        <a:rPr lang="en-GB" sz="800" kern="100">
                          <a:effectLst/>
                        </a:rPr>
                        <a:t>(26.5, 47.9)</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dirty="0">
                          <a:effectLst/>
                        </a:rPr>
                        <a:t>34.8%</a:t>
                      </a:r>
                      <a:endParaRPr lang="fo-FO" sz="800" kern="100" dirty="0">
                        <a:effectLst/>
                      </a:endParaRPr>
                    </a:p>
                    <a:p>
                      <a:pPr algn="ctr">
                        <a:lnSpc>
                          <a:spcPct val="120000"/>
                        </a:lnSpc>
                        <a:spcAft>
                          <a:spcPts val="800"/>
                        </a:spcAft>
                        <a:buNone/>
                      </a:pPr>
                      <a:r>
                        <a:rPr lang="en-GB" sz="800" kern="100" dirty="0">
                          <a:effectLst/>
                        </a:rPr>
                        <a:t>(28.3, 41.3)</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extLst>
                  <a:ext uri="{0D108BD9-81ED-4DB2-BD59-A6C34878D82A}">
                    <a16:rowId xmlns:a16="http://schemas.microsoft.com/office/drawing/2014/main" val="617840889"/>
                  </a:ext>
                </a:extLst>
              </a:tr>
              <a:tr h="396895">
                <a:tc>
                  <a:txBody>
                    <a:bodyPr/>
                    <a:lstStyle/>
                    <a:p>
                      <a:pPr>
                        <a:lnSpc>
                          <a:spcPct val="120000"/>
                        </a:lnSpc>
                        <a:spcAft>
                          <a:spcPts val="800"/>
                        </a:spcAft>
                        <a:buNone/>
                      </a:pPr>
                      <a:r>
                        <a:rPr lang="en-GB" sz="800" kern="100">
                          <a:effectLst/>
                        </a:rPr>
                        <a:t>2. Comorbidities</a:t>
                      </a:r>
                      <a:endParaRPr lang="fo-FO" sz="800" kern="100">
                        <a:effectLst/>
                      </a:endParaRPr>
                    </a:p>
                    <a:p>
                      <a:pPr>
                        <a:lnSpc>
                          <a:spcPct val="120000"/>
                        </a:lnSpc>
                        <a:spcAft>
                          <a:spcPts val="800"/>
                        </a:spcAft>
                        <a:buNone/>
                      </a:pPr>
                      <a:r>
                        <a:rPr lang="en-GB" sz="800" kern="100">
                          <a:effectLst/>
                        </a:rPr>
                        <a:t> </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tc>
                <a:tc>
                  <a:txBody>
                    <a:bodyPr/>
                    <a:lstStyle/>
                    <a:p>
                      <a:pPr algn="ctr">
                        <a:lnSpc>
                          <a:spcPct val="120000"/>
                        </a:lnSpc>
                        <a:spcAft>
                          <a:spcPts val="800"/>
                        </a:spcAft>
                        <a:buNone/>
                      </a:pPr>
                      <a:r>
                        <a:rPr lang="en-GB" sz="800" kern="100">
                          <a:effectLst/>
                        </a:rPr>
                        <a:t>79</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a:effectLst/>
                        </a:rPr>
                        <a:t>27.8%</a:t>
                      </a:r>
                      <a:endParaRPr lang="fo-FO" sz="800" kern="100">
                        <a:effectLst/>
                      </a:endParaRPr>
                    </a:p>
                    <a:p>
                      <a:pPr algn="ctr">
                        <a:lnSpc>
                          <a:spcPct val="120000"/>
                        </a:lnSpc>
                        <a:spcAft>
                          <a:spcPts val="800"/>
                        </a:spcAft>
                        <a:buNone/>
                      </a:pPr>
                      <a:r>
                        <a:rPr lang="en-GB" sz="800" kern="100">
                          <a:effectLst/>
                        </a:rPr>
                        <a:t>(22.6, 33.0)</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a:effectLst/>
                        </a:rPr>
                        <a:t> 57</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a:effectLst/>
                        </a:rPr>
                        <a:t>20.2%</a:t>
                      </a:r>
                      <a:endParaRPr lang="fo-FO" sz="800" kern="100">
                        <a:effectLst/>
                      </a:endParaRPr>
                    </a:p>
                    <a:p>
                      <a:pPr algn="ctr">
                        <a:lnSpc>
                          <a:spcPct val="120000"/>
                        </a:lnSpc>
                        <a:spcAft>
                          <a:spcPts val="800"/>
                        </a:spcAft>
                        <a:buNone/>
                      </a:pPr>
                      <a:r>
                        <a:rPr lang="en-GB" sz="800" kern="100">
                          <a:effectLst/>
                        </a:rPr>
                        <a:t>(15.5, 24.9)</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a:effectLst/>
                        </a:rPr>
                        <a:t>33.3%</a:t>
                      </a:r>
                      <a:endParaRPr lang="fo-FO" sz="800" kern="100">
                        <a:effectLst/>
                      </a:endParaRPr>
                    </a:p>
                    <a:p>
                      <a:pPr algn="ctr">
                        <a:lnSpc>
                          <a:spcPct val="120000"/>
                        </a:lnSpc>
                        <a:spcAft>
                          <a:spcPts val="800"/>
                        </a:spcAft>
                        <a:buNone/>
                      </a:pPr>
                      <a:r>
                        <a:rPr lang="en-GB" sz="800" kern="100">
                          <a:effectLst/>
                        </a:rPr>
                        <a:t>(20.0, 46.7)</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a:effectLst/>
                        </a:rPr>
                        <a:t>27.5%</a:t>
                      </a:r>
                      <a:endParaRPr lang="fo-FO" sz="800" kern="100">
                        <a:effectLst/>
                      </a:endParaRPr>
                    </a:p>
                    <a:p>
                      <a:pPr algn="ctr">
                        <a:lnSpc>
                          <a:spcPct val="120000"/>
                        </a:lnSpc>
                        <a:spcAft>
                          <a:spcPts val="800"/>
                        </a:spcAft>
                        <a:buNone/>
                      </a:pPr>
                      <a:r>
                        <a:rPr lang="en-GB" sz="800" kern="100">
                          <a:effectLst/>
                        </a:rPr>
                        <a:t>(18.0, 27.8)</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a:effectLst/>
                        </a:rPr>
                        <a:t>17.9%</a:t>
                      </a:r>
                      <a:endParaRPr lang="fo-FO" sz="800" kern="100">
                        <a:effectLst/>
                      </a:endParaRPr>
                    </a:p>
                    <a:p>
                      <a:pPr algn="ctr">
                        <a:lnSpc>
                          <a:spcPct val="120000"/>
                        </a:lnSpc>
                        <a:spcAft>
                          <a:spcPts val="800"/>
                        </a:spcAft>
                        <a:buNone/>
                      </a:pPr>
                      <a:r>
                        <a:rPr lang="en-GB" sz="800" kern="100">
                          <a:effectLst/>
                        </a:rPr>
                        <a:t>(9.4, 26.4)</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dirty="0">
                          <a:effectLst/>
                        </a:rPr>
                        <a:t>21.1%</a:t>
                      </a:r>
                      <a:endParaRPr lang="fo-FO" sz="800" kern="100" dirty="0">
                        <a:effectLst/>
                      </a:endParaRPr>
                    </a:p>
                    <a:p>
                      <a:pPr algn="ctr">
                        <a:lnSpc>
                          <a:spcPct val="120000"/>
                        </a:lnSpc>
                        <a:spcAft>
                          <a:spcPts val="800"/>
                        </a:spcAft>
                        <a:buNone/>
                      </a:pPr>
                      <a:r>
                        <a:rPr lang="en-GB" sz="800" kern="100" dirty="0">
                          <a:effectLst/>
                        </a:rPr>
                        <a:t>(15.5, 26.7)</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extLst>
                  <a:ext uri="{0D108BD9-81ED-4DB2-BD59-A6C34878D82A}">
                    <a16:rowId xmlns:a16="http://schemas.microsoft.com/office/drawing/2014/main" val="478773782"/>
                  </a:ext>
                </a:extLst>
              </a:tr>
              <a:tr h="396895">
                <a:tc>
                  <a:txBody>
                    <a:bodyPr/>
                    <a:lstStyle/>
                    <a:p>
                      <a:pPr>
                        <a:lnSpc>
                          <a:spcPct val="120000"/>
                        </a:lnSpc>
                        <a:spcAft>
                          <a:spcPts val="800"/>
                        </a:spcAft>
                        <a:buNone/>
                      </a:pPr>
                      <a:r>
                        <a:rPr lang="en-GB" sz="800" kern="100">
                          <a:effectLst/>
                        </a:rPr>
                        <a:t>3. or more comorbid.</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tc>
                <a:tc>
                  <a:txBody>
                    <a:bodyPr/>
                    <a:lstStyle/>
                    <a:p>
                      <a:pPr algn="ctr">
                        <a:lnSpc>
                          <a:spcPct val="120000"/>
                        </a:lnSpc>
                        <a:spcAft>
                          <a:spcPts val="800"/>
                        </a:spcAft>
                        <a:buNone/>
                      </a:pPr>
                      <a:r>
                        <a:rPr lang="en-GB" sz="800" kern="100">
                          <a:effectLst/>
                        </a:rPr>
                        <a:t>33</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a:effectLst/>
                        </a:rPr>
                        <a:t>11.6%</a:t>
                      </a:r>
                      <a:endParaRPr lang="fo-FO" sz="800" kern="100">
                        <a:effectLst/>
                      </a:endParaRPr>
                    </a:p>
                    <a:p>
                      <a:pPr algn="ctr">
                        <a:lnSpc>
                          <a:spcPct val="120000"/>
                        </a:lnSpc>
                        <a:spcAft>
                          <a:spcPts val="800"/>
                        </a:spcAft>
                        <a:buNone/>
                      </a:pPr>
                      <a:r>
                        <a:rPr lang="en-GB" sz="800" kern="100">
                          <a:effectLst/>
                        </a:rPr>
                        <a:t>(7.9, 15.3)</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a:effectLst/>
                        </a:rPr>
                        <a:t> 26</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a:effectLst/>
                        </a:rPr>
                        <a:t>9.2%</a:t>
                      </a:r>
                      <a:endParaRPr lang="fo-FO" sz="800" kern="100">
                        <a:effectLst/>
                      </a:endParaRPr>
                    </a:p>
                    <a:p>
                      <a:pPr algn="ctr">
                        <a:lnSpc>
                          <a:spcPct val="120000"/>
                        </a:lnSpc>
                        <a:spcAft>
                          <a:spcPts val="800"/>
                        </a:spcAft>
                        <a:buNone/>
                      </a:pPr>
                      <a:r>
                        <a:rPr lang="en-GB" sz="800" kern="100">
                          <a:effectLst/>
                        </a:rPr>
                        <a:t>(5.8, 12.5)</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a:effectLst/>
                        </a:rPr>
                        <a:t>-</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a:effectLst/>
                        </a:rPr>
                        <a:t>14.0%</a:t>
                      </a:r>
                      <a:endParaRPr lang="fo-FO" sz="800" kern="100">
                        <a:effectLst/>
                      </a:endParaRPr>
                    </a:p>
                    <a:p>
                      <a:pPr algn="ctr">
                        <a:lnSpc>
                          <a:spcPct val="120000"/>
                        </a:lnSpc>
                        <a:spcAft>
                          <a:spcPts val="800"/>
                        </a:spcAft>
                        <a:buNone/>
                      </a:pPr>
                      <a:r>
                        <a:rPr lang="en-GB" sz="800" kern="100">
                          <a:effectLst/>
                        </a:rPr>
                        <a:t>(9.6, 18.4)</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a:effectLst/>
                        </a:rPr>
                        <a:t>7.7%</a:t>
                      </a:r>
                      <a:endParaRPr lang="fo-FO" sz="800" kern="100">
                        <a:effectLst/>
                      </a:endParaRPr>
                    </a:p>
                    <a:p>
                      <a:pPr algn="ctr">
                        <a:lnSpc>
                          <a:spcPct val="120000"/>
                        </a:lnSpc>
                        <a:spcAft>
                          <a:spcPts val="800"/>
                        </a:spcAft>
                        <a:buNone/>
                      </a:pPr>
                      <a:r>
                        <a:rPr lang="en-GB" sz="800" kern="100">
                          <a:effectLst/>
                        </a:rPr>
                        <a:t>(1.8, 13.6)</a:t>
                      </a:r>
                      <a:endParaRPr lang="fo-FO" sz="800" kern="10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tc>
                  <a:txBody>
                    <a:bodyPr/>
                    <a:lstStyle/>
                    <a:p>
                      <a:pPr algn="ctr">
                        <a:lnSpc>
                          <a:spcPct val="120000"/>
                        </a:lnSpc>
                        <a:spcAft>
                          <a:spcPts val="800"/>
                        </a:spcAft>
                        <a:buNone/>
                      </a:pPr>
                      <a:r>
                        <a:rPr lang="en-GB" sz="800" kern="100" dirty="0">
                          <a:effectLst/>
                        </a:rPr>
                        <a:t>10.8%</a:t>
                      </a:r>
                      <a:endParaRPr lang="fo-FO" sz="800" kern="100" dirty="0">
                        <a:effectLst/>
                      </a:endParaRPr>
                    </a:p>
                    <a:p>
                      <a:pPr algn="ctr">
                        <a:lnSpc>
                          <a:spcPct val="120000"/>
                        </a:lnSpc>
                        <a:spcAft>
                          <a:spcPts val="800"/>
                        </a:spcAft>
                        <a:buNone/>
                      </a:pPr>
                      <a:r>
                        <a:rPr lang="en-GB" sz="800" kern="100" dirty="0">
                          <a:effectLst/>
                        </a:rPr>
                        <a:t>(6.5, 15.0)</a:t>
                      </a:r>
                      <a:endParaRPr lang="fo-FO"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9290" marR="19290" marT="0" marB="0" anchor="ctr"/>
                </a:tc>
                <a:extLst>
                  <a:ext uri="{0D108BD9-81ED-4DB2-BD59-A6C34878D82A}">
                    <a16:rowId xmlns:a16="http://schemas.microsoft.com/office/drawing/2014/main" val="3219305551"/>
                  </a:ext>
                </a:extLst>
              </a:tr>
            </a:tbl>
          </a:graphicData>
        </a:graphic>
      </p:graphicFrame>
    </p:spTree>
    <p:extLst>
      <p:ext uri="{BB962C8B-B14F-4D97-AF65-F5344CB8AC3E}">
        <p14:creationId xmlns:p14="http://schemas.microsoft.com/office/powerpoint/2010/main" val="3794502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F4C28E-239D-0223-0FFF-90C97B7B525B}"/>
              </a:ext>
            </a:extLst>
          </p:cNvPr>
          <p:cNvSpPr>
            <a:spLocks noGrp="1"/>
          </p:cNvSpPr>
          <p:nvPr>
            <p:ph type="title"/>
          </p:nvPr>
        </p:nvSpPr>
        <p:spPr/>
        <p:txBody>
          <a:bodyPr>
            <a:noAutofit/>
          </a:bodyPr>
          <a:lstStyle/>
          <a:p>
            <a:r>
              <a:rPr lang="fo-FO" sz="2800" dirty="0">
                <a:latin typeface="Times New Roman" panose="02020603050405020304" pitchFamily="18" charset="0"/>
                <a:cs typeface="Times New Roman" panose="02020603050405020304" pitchFamily="18" charset="0"/>
              </a:rPr>
              <a:t>Hvussu hava vit lýst ADHD og Autismu í granskingini?</a:t>
            </a:r>
          </a:p>
        </p:txBody>
      </p:sp>
      <p:graphicFrame>
        <p:nvGraphicFramePr>
          <p:cNvPr id="4" name="Pladsholder til indhold 3">
            <a:extLst>
              <a:ext uri="{FF2B5EF4-FFF2-40B4-BE49-F238E27FC236}">
                <a16:creationId xmlns:a16="http://schemas.microsoft.com/office/drawing/2014/main" id="{B61B2B1A-0B71-7550-70A2-8CEC361D7541}"/>
              </a:ext>
            </a:extLst>
          </p:cNvPr>
          <p:cNvGraphicFramePr>
            <a:graphicFrameLocks noGrp="1"/>
          </p:cNvGraphicFramePr>
          <p:nvPr>
            <p:ph idx="1"/>
            <p:extLst>
              <p:ext uri="{D42A27DB-BD31-4B8C-83A1-F6EECF244321}">
                <p14:modId xmlns:p14="http://schemas.microsoft.com/office/powerpoint/2010/main" val="668030383"/>
              </p:ext>
            </p:extLst>
          </p:nvPr>
        </p:nvGraphicFramePr>
        <p:xfrm>
          <a:off x="693336" y="1698170"/>
          <a:ext cx="7757328" cy="4158562"/>
        </p:xfrm>
        <a:graphic>
          <a:graphicData uri="http://schemas.openxmlformats.org/drawingml/2006/table">
            <a:tbl>
              <a:tblPr firstRow="1" firstCol="1" bandRow="1">
                <a:tableStyleId>{5C22544A-7EE6-4342-B048-85BDC9FD1C3A}</a:tableStyleId>
              </a:tblPr>
              <a:tblGrid>
                <a:gridCol w="3878664">
                  <a:extLst>
                    <a:ext uri="{9D8B030D-6E8A-4147-A177-3AD203B41FA5}">
                      <a16:colId xmlns:a16="http://schemas.microsoft.com/office/drawing/2014/main" val="2042115473"/>
                    </a:ext>
                  </a:extLst>
                </a:gridCol>
                <a:gridCol w="3878664">
                  <a:extLst>
                    <a:ext uri="{9D8B030D-6E8A-4147-A177-3AD203B41FA5}">
                      <a16:colId xmlns:a16="http://schemas.microsoft.com/office/drawing/2014/main" val="365326593"/>
                    </a:ext>
                  </a:extLst>
                </a:gridCol>
              </a:tblGrid>
              <a:tr h="206693">
                <a:tc gridSpan="2">
                  <a:txBody>
                    <a:bodyPr/>
                    <a:lstStyle/>
                    <a:p>
                      <a:pPr>
                        <a:lnSpc>
                          <a:spcPct val="150000"/>
                        </a:lnSpc>
                        <a:spcAft>
                          <a:spcPts val="800"/>
                        </a:spcAft>
                        <a:buNone/>
                      </a:pPr>
                      <a:r>
                        <a:rPr lang="en-GB" sz="1050" kern="100" dirty="0">
                          <a:effectLst/>
                          <a:latin typeface="Times New Roman" panose="02020603050405020304" pitchFamily="18" charset="0"/>
                          <a:cs typeface="Times New Roman" panose="02020603050405020304" pitchFamily="18" charset="0"/>
                        </a:rPr>
                        <a:t>Table 1. ICD-10 codes of ASD, ADHD and associated comorbidities in the medical records of the study population (2004-2022).</a:t>
                      </a:r>
                      <a:endParaRPr lang="fo-FO" sz="105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hMerge="1">
                  <a:txBody>
                    <a:bodyPr/>
                    <a:lstStyle/>
                    <a:p>
                      <a:endParaRPr lang="fo-FO"/>
                    </a:p>
                  </a:txBody>
                  <a:tcPr/>
                </a:tc>
                <a:extLst>
                  <a:ext uri="{0D108BD9-81ED-4DB2-BD59-A6C34878D82A}">
                    <a16:rowId xmlns:a16="http://schemas.microsoft.com/office/drawing/2014/main" val="4230623531"/>
                  </a:ext>
                </a:extLst>
              </a:tr>
              <a:tr h="448154">
                <a:tc>
                  <a:txBody>
                    <a:bodyPr/>
                    <a:lstStyle/>
                    <a:p>
                      <a:pPr>
                        <a:lnSpc>
                          <a:spcPct val="107000"/>
                        </a:lnSpc>
                        <a:spcAft>
                          <a:spcPts val="800"/>
                        </a:spcAft>
                        <a:buNone/>
                      </a:pPr>
                      <a:r>
                        <a:rPr lang="en-GB" sz="1050" kern="100">
                          <a:effectLst/>
                          <a:latin typeface="Times New Roman" panose="02020603050405020304" pitchFamily="18" charset="0"/>
                          <a:cs typeface="Times New Roman" panose="02020603050405020304" pitchFamily="18" charset="0"/>
                        </a:rPr>
                        <a:t>Autism spectrum disorder			</a:t>
                      </a:r>
                      <a:endParaRPr lang="fo-FO" sz="1050" kern="100">
                        <a:effectLst/>
                        <a:latin typeface="Times New Roman" panose="02020603050405020304" pitchFamily="18" charset="0"/>
                        <a:cs typeface="Times New Roman" panose="02020603050405020304" pitchFamily="18" charset="0"/>
                      </a:endParaRPr>
                    </a:p>
                    <a:p>
                      <a:pPr>
                        <a:lnSpc>
                          <a:spcPct val="107000"/>
                        </a:lnSpc>
                        <a:spcAft>
                          <a:spcPts val="800"/>
                        </a:spcAft>
                        <a:buNone/>
                      </a:pPr>
                      <a:r>
                        <a:rPr lang="en-GB" sz="1050" kern="100">
                          <a:effectLst/>
                          <a:latin typeface="Times New Roman" panose="02020603050405020304" pitchFamily="18" charset="0"/>
                          <a:cs typeface="Times New Roman" panose="02020603050405020304" pitchFamily="18" charset="0"/>
                        </a:rPr>
                        <a:t>Attention-deficit/hyperactivity disorder/hyperkinetic disorders</a:t>
                      </a:r>
                      <a:endParaRPr lang="fo-FO" sz="105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en-GB" sz="1000" kern="100">
                          <a:effectLst/>
                          <a:latin typeface="Times New Roman" panose="02020603050405020304" pitchFamily="18" charset="0"/>
                          <a:cs typeface="Times New Roman" panose="02020603050405020304" pitchFamily="18" charset="0"/>
                        </a:rPr>
                        <a:t>F84.0-F84.1, F84.5, F84.8-F84.9</a:t>
                      </a:r>
                      <a:endParaRPr lang="fo-FO" sz="1000" kern="100">
                        <a:effectLst/>
                        <a:latin typeface="Times New Roman" panose="02020603050405020304" pitchFamily="18" charset="0"/>
                        <a:cs typeface="Times New Roman" panose="02020603050405020304" pitchFamily="18" charset="0"/>
                      </a:endParaRPr>
                    </a:p>
                    <a:p>
                      <a:pPr>
                        <a:lnSpc>
                          <a:spcPct val="107000"/>
                        </a:lnSpc>
                        <a:spcAft>
                          <a:spcPts val="800"/>
                        </a:spcAft>
                        <a:buNone/>
                      </a:pPr>
                      <a:r>
                        <a:rPr lang="en-GB" sz="1000" kern="100">
                          <a:effectLst/>
                          <a:latin typeface="Times New Roman" panose="02020603050405020304" pitchFamily="18" charset="0"/>
                          <a:cs typeface="Times New Roman" panose="02020603050405020304" pitchFamily="18" charset="0"/>
                        </a:rPr>
                        <a:t>F90.0-F90.1, F90.8-F90.9 </a:t>
                      </a:r>
                      <a:endParaRPr lang="fo-FO" sz="1000" kern="10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2244645"/>
                  </a:ext>
                </a:extLst>
              </a:tr>
              <a:tr h="3499143">
                <a:tc>
                  <a:txBody>
                    <a:bodyPr/>
                    <a:lstStyle/>
                    <a:p>
                      <a:pPr>
                        <a:lnSpc>
                          <a:spcPct val="115000"/>
                        </a:lnSpc>
                        <a:spcAft>
                          <a:spcPts val="800"/>
                        </a:spcAft>
                        <a:buNone/>
                      </a:pPr>
                      <a:r>
                        <a:rPr lang="en-GB" sz="1050" kern="100" dirty="0">
                          <a:effectLst/>
                          <a:latin typeface="Times New Roman" panose="02020603050405020304" pitchFamily="18" charset="0"/>
                          <a:cs typeface="Times New Roman" panose="02020603050405020304" pitchFamily="18" charset="0"/>
                        </a:rPr>
                        <a:t>Anxiety disorders				</a:t>
                      </a:r>
                      <a:endParaRPr lang="fo-FO" sz="1050" kern="100" dirty="0">
                        <a:effectLst/>
                        <a:latin typeface="Times New Roman" panose="02020603050405020304" pitchFamily="18" charset="0"/>
                        <a:cs typeface="Times New Roman" panose="02020603050405020304" pitchFamily="18" charset="0"/>
                      </a:endParaRPr>
                    </a:p>
                    <a:p>
                      <a:pPr>
                        <a:lnSpc>
                          <a:spcPct val="115000"/>
                        </a:lnSpc>
                        <a:spcAft>
                          <a:spcPts val="800"/>
                        </a:spcAft>
                        <a:buNone/>
                      </a:pPr>
                      <a:r>
                        <a:rPr lang="en-GB" sz="1050" kern="100" dirty="0">
                          <a:effectLst/>
                          <a:latin typeface="Times New Roman" panose="02020603050405020304" pitchFamily="18" charset="0"/>
                          <a:cs typeface="Times New Roman" panose="02020603050405020304" pitchFamily="18" charset="0"/>
                        </a:rPr>
                        <a:t>Depression</a:t>
                      </a:r>
                      <a:endParaRPr lang="fo-FO" sz="1050" kern="100" dirty="0">
                        <a:effectLst/>
                        <a:latin typeface="Times New Roman" panose="02020603050405020304" pitchFamily="18" charset="0"/>
                        <a:cs typeface="Times New Roman" panose="02020603050405020304" pitchFamily="18" charset="0"/>
                      </a:endParaRPr>
                    </a:p>
                    <a:p>
                      <a:pPr>
                        <a:lnSpc>
                          <a:spcPct val="115000"/>
                        </a:lnSpc>
                        <a:spcAft>
                          <a:spcPts val="800"/>
                        </a:spcAft>
                        <a:buNone/>
                      </a:pPr>
                      <a:r>
                        <a:rPr lang="en-GB" sz="1050" kern="100" dirty="0">
                          <a:effectLst/>
                          <a:latin typeface="Times New Roman" panose="02020603050405020304" pitchFamily="18" charset="0"/>
                          <a:cs typeface="Times New Roman" panose="02020603050405020304" pitchFamily="18" charset="0"/>
                        </a:rPr>
                        <a:t>Intellectual disability				</a:t>
                      </a:r>
                      <a:endParaRPr lang="fo-FO" sz="1050" kern="100" dirty="0">
                        <a:effectLst/>
                        <a:latin typeface="Times New Roman" panose="02020603050405020304" pitchFamily="18" charset="0"/>
                        <a:cs typeface="Times New Roman" panose="02020603050405020304" pitchFamily="18" charset="0"/>
                      </a:endParaRPr>
                    </a:p>
                    <a:p>
                      <a:pPr>
                        <a:lnSpc>
                          <a:spcPct val="115000"/>
                        </a:lnSpc>
                        <a:spcAft>
                          <a:spcPts val="800"/>
                        </a:spcAft>
                        <a:buNone/>
                      </a:pPr>
                      <a:r>
                        <a:rPr lang="en-GB" sz="1050" kern="100" dirty="0">
                          <a:effectLst/>
                          <a:latin typeface="Times New Roman" panose="02020603050405020304" pitchFamily="18" charset="0"/>
                          <a:cs typeface="Times New Roman" panose="02020603050405020304" pitchFamily="18" charset="0"/>
                        </a:rPr>
                        <a:t>Epilepsy                                                                                                                                   </a:t>
                      </a:r>
                      <a:endParaRPr lang="fo-FO" sz="1050" kern="100" dirty="0">
                        <a:effectLst/>
                        <a:latin typeface="Times New Roman" panose="02020603050405020304" pitchFamily="18" charset="0"/>
                        <a:cs typeface="Times New Roman" panose="02020603050405020304" pitchFamily="18" charset="0"/>
                      </a:endParaRPr>
                    </a:p>
                    <a:p>
                      <a:pPr>
                        <a:lnSpc>
                          <a:spcPct val="115000"/>
                        </a:lnSpc>
                        <a:spcAft>
                          <a:spcPts val="800"/>
                        </a:spcAft>
                        <a:buNone/>
                      </a:pPr>
                      <a:r>
                        <a:rPr lang="en-GB" sz="1050" kern="100" dirty="0">
                          <a:effectLst/>
                          <a:latin typeface="Times New Roman" panose="02020603050405020304" pitchFamily="18" charset="0"/>
                          <a:cs typeface="Times New Roman" panose="02020603050405020304" pitchFamily="18" charset="0"/>
                        </a:rPr>
                        <a:t>Sleeping disorders</a:t>
                      </a:r>
                      <a:endParaRPr lang="fo-FO" sz="1050" kern="100" dirty="0">
                        <a:effectLst/>
                        <a:latin typeface="Times New Roman" panose="02020603050405020304" pitchFamily="18" charset="0"/>
                        <a:cs typeface="Times New Roman" panose="02020603050405020304" pitchFamily="18" charset="0"/>
                      </a:endParaRPr>
                    </a:p>
                    <a:p>
                      <a:pPr>
                        <a:lnSpc>
                          <a:spcPct val="115000"/>
                        </a:lnSpc>
                        <a:spcAft>
                          <a:spcPts val="800"/>
                        </a:spcAft>
                        <a:buNone/>
                      </a:pPr>
                      <a:r>
                        <a:rPr lang="en-GB" sz="1050" kern="100" dirty="0">
                          <a:effectLst/>
                          <a:latin typeface="Times New Roman" panose="02020603050405020304" pitchFamily="18" charset="0"/>
                          <a:cs typeface="Times New Roman" panose="02020603050405020304" pitchFamily="18" charset="0"/>
                        </a:rPr>
                        <a:t>Disorder of language, learning and motor skill development</a:t>
                      </a:r>
                      <a:endParaRPr lang="fo-FO" sz="1050" kern="100" dirty="0">
                        <a:effectLst/>
                        <a:latin typeface="Times New Roman" panose="02020603050405020304" pitchFamily="18" charset="0"/>
                        <a:cs typeface="Times New Roman" panose="02020603050405020304" pitchFamily="18" charset="0"/>
                      </a:endParaRPr>
                    </a:p>
                    <a:p>
                      <a:pPr>
                        <a:lnSpc>
                          <a:spcPct val="115000"/>
                        </a:lnSpc>
                        <a:spcAft>
                          <a:spcPts val="800"/>
                        </a:spcAft>
                        <a:buNone/>
                      </a:pPr>
                      <a:r>
                        <a:rPr lang="en-GB" sz="1050" kern="100" dirty="0">
                          <a:effectLst/>
                          <a:latin typeface="Times New Roman" panose="02020603050405020304" pitchFamily="18" charset="0"/>
                          <a:cs typeface="Times New Roman" panose="02020603050405020304" pitchFamily="18" charset="0"/>
                        </a:rPr>
                        <a:t>Anorexia</a:t>
                      </a:r>
                      <a:endParaRPr lang="fo-FO" sz="1050" kern="100" dirty="0">
                        <a:effectLst/>
                        <a:latin typeface="Times New Roman" panose="02020603050405020304" pitchFamily="18" charset="0"/>
                        <a:cs typeface="Times New Roman" panose="02020603050405020304" pitchFamily="18" charset="0"/>
                      </a:endParaRPr>
                    </a:p>
                    <a:p>
                      <a:pPr>
                        <a:lnSpc>
                          <a:spcPct val="115000"/>
                        </a:lnSpc>
                        <a:spcAft>
                          <a:spcPts val="800"/>
                        </a:spcAft>
                        <a:buNone/>
                      </a:pPr>
                      <a:r>
                        <a:rPr lang="en-GB" sz="1050" kern="100" dirty="0">
                          <a:effectLst/>
                          <a:latin typeface="Times New Roman" panose="02020603050405020304" pitchFamily="18" charset="0"/>
                          <a:cs typeface="Times New Roman" panose="02020603050405020304" pitchFamily="18" charset="0"/>
                        </a:rPr>
                        <a:t>Obesity</a:t>
                      </a:r>
                      <a:endParaRPr lang="fo-FO" sz="1050" kern="100" dirty="0">
                        <a:effectLst/>
                        <a:latin typeface="Times New Roman" panose="02020603050405020304" pitchFamily="18" charset="0"/>
                        <a:cs typeface="Times New Roman" panose="02020603050405020304" pitchFamily="18" charset="0"/>
                      </a:endParaRPr>
                    </a:p>
                    <a:p>
                      <a:pPr>
                        <a:lnSpc>
                          <a:spcPct val="115000"/>
                        </a:lnSpc>
                        <a:spcAft>
                          <a:spcPts val="800"/>
                        </a:spcAft>
                        <a:buNone/>
                      </a:pPr>
                      <a:r>
                        <a:rPr lang="en-GB" sz="1050" kern="100" dirty="0">
                          <a:effectLst/>
                          <a:latin typeface="Times New Roman" panose="02020603050405020304" pitchFamily="18" charset="0"/>
                          <a:cs typeface="Times New Roman" panose="02020603050405020304" pitchFamily="18" charset="0"/>
                        </a:rPr>
                        <a:t>Substance use disorders</a:t>
                      </a:r>
                      <a:endParaRPr lang="fo-FO" sz="1050" kern="100" dirty="0">
                        <a:effectLst/>
                        <a:latin typeface="Times New Roman" panose="02020603050405020304" pitchFamily="18" charset="0"/>
                        <a:cs typeface="Times New Roman" panose="02020603050405020304" pitchFamily="18" charset="0"/>
                      </a:endParaRPr>
                    </a:p>
                    <a:p>
                      <a:pPr>
                        <a:lnSpc>
                          <a:spcPct val="115000"/>
                        </a:lnSpc>
                        <a:spcAft>
                          <a:spcPts val="800"/>
                        </a:spcAft>
                        <a:buNone/>
                      </a:pPr>
                      <a:r>
                        <a:rPr lang="en-GB" sz="1050" kern="100" dirty="0">
                          <a:effectLst/>
                          <a:latin typeface="Times New Roman" panose="02020603050405020304" pitchFamily="18" charset="0"/>
                          <a:cs typeface="Times New Roman" panose="02020603050405020304" pitchFamily="18" charset="0"/>
                        </a:rPr>
                        <a:t>Schizophrenia/psychosis</a:t>
                      </a:r>
                      <a:endParaRPr lang="fo-FO" sz="1050" kern="100" dirty="0">
                        <a:effectLst/>
                        <a:latin typeface="Times New Roman" panose="02020603050405020304" pitchFamily="18" charset="0"/>
                        <a:cs typeface="Times New Roman" panose="02020603050405020304" pitchFamily="18" charset="0"/>
                      </a:endParaRPr>
                    </a:p>
                    <a:p>
                      <a:pPr>
                        <a:lnSpc>
                          <a:spcPct val="115000"/>
                        </a:lnSpc>
                        <a:spcAft>
                          <a:spcPts val="800"/>
                        </a:spcAft>
                        <a:buNone/>
                      </a:pPr>
                      <a:r>
                        <a:rPr lang="en-GB" sz="1050" kern="100" dirty="0">
                          <a:effectLst/>
                          <a:latin typeface="Times New Roman" panose="02020603050405020304" pitchFamily="18" charset="0"/>
                          <a:cs typeface="Times New Roman" panose="02020603050405020304" pitchFamily="18" charset="0"/>
                        </a:rPr>
                        <a:t>Conduct disorder</a:t>
                      </a:r>
                      <a:endParaRPr lang="fo-FO" sz="1050" kern="100" dirty="0">
                        <a:effectLst/>
                        <a:latin typeface="Times New Roman" panose="02020603050405020304" pitchFamily="18" charset="0"/>
                        <a:cs typeface="Times New Roman" panose="02020603050405020304" pitchFamily="18" charset="0"/>
                      </a:endParaRPr>
                    </a:p>
                    <a:p>
                      <a:pPr>
                        <a:lnSpc>
                          <a:spcPct val="115000"/>
                        </a:lnSpc>
                        <a:spcAft>
                          <a:spcPts val="800"/>
                        </a:spcAft>
                        <a:buNone/>
                      </a:pPr>
                      <a:r>
                        <a:rPr lang="en-GB" sz="1050" kern="100" dirty="0">
                          <a:effectLst/>
                          <a:latin typeface="Times New Roman" panose="02020603050405020304" pitchFamily="18" charset="0"/>
                          <a:cs typeface="Times New Roman" panose="02020603050405020304" pitchFamily="18" charset="0"/>
                        </a:rPr>
                        <a:t>Tics	</a:t>
                      </a:r>
                      <a:endParaRPr lang="fo-FO" sz="105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en-GB" sz="1000" kern="100" dirty="0">
                          <a:effectLst/>
                          <a:latin typeface="Times New Roman" panose="02020603050405020304" pitchFamily="18" charset="0"/>
                          <a:cs typeface="Times New Roman" panose="02020603050405020304" pitchFamily="18" charset="0"/>
                        </a:rPr>
                        <a:t>F40–F41, F93.0–F93.2</a:t>
                      </a:r>
                      <a:endParaRPr lang="fo-FO" sz="1000" kern="100" dirty="0">
                        <a:effectLst/>
                        <a:latin typeface="Times New Roman" panose="02020603050405020304" pitchFamily="18" charset="0"/>
                        <a:cs typeface="Times New Roman" panose="02020603050405020304" pitchFamily="18" charset="0"/>
                      </a:endParaRPr>
                    </a:p>
                    <a:p>
                      <a:pPr>
                        <a:lnSpc>
                          <a:spcPct val="115000"/>
                        </a:lnSpc>
                        <a:spcAft>
                          <a:spcPts val="800"/>
                        </a:spcAft>
                        <a:buNone/>
                      </a:pPr>
                      <a:r>
                        <a:rPr lang="en-GB" sz="1000" kern="100" dirty="0">
                          <a:effectLst/>
                          <a:latin typeface="Times New Roman" panose="02020603050405020304" pitchFamily="18" charset="0"/>
                          <a:cs typeface="Times New Roman" panose="02020603050405020304" pitchFamily="18" charset="0"/>
                        </a:rPr>
                        <a:t>F32–F33, F92.0</a:t>
                      </a:r>
                      <a:endParaRPr lang="fo-FO" sz="1000" kern="100" dirty="0">
                        <a:effectLst/>
                        <a:latin typeface="Times New Roman" panose="02020603050405020304" pitchFamily="18" charset="0"/>
                        <a:cs typeface="Times New Roman" panose="02020603050405020304" pitchFamily="18" charset="0"/>
                      </a:endParaRPr>
                    </a:p>
                    <a:p>
                      <a:pPr>
                        <a:lnSpc>
                          <a:spcPct val="115000"/>
                        </a:lnSpc>
                        <a:spcAft>
                          <a:spcPts val="800"/>
                        </a:spcAft>
                        <a:buNone/>
                      </a:pPr>
                      <a:r>
                        <a:rPr lang="en-GB" sz="1000" kern="100" dirty="0">
                          <a:effectLst/>
                          <a:latin typeface="Times New Roman" panose="02020603050405020304" pitchFamily="18" charset="0"/>
                          <a:cs typeface="Times New Roman" panose="02020603050405020304" pitchFamily="18" charset="0"/>
                        </a:rPr>
                        <a:t>F70-F73, F78-F79,</a:t>
                      </a:r>
                      <a:endParaRPr lang="fo-FO" sz="1000" kern="100" dirty="0">
                        <a:effectLst/>
                        <a:latin typeface="Times New Roman" panose="02020603050405020304" pitchFamily="18" charset="0"/>
                        <a:cs typeface="Times New Roman" panose="02020603050405020304" pitchFamily="18" charset="0"/>
                      </a:endParaRPr>
                    </a:p>
                    <a:p>
                      <a:pPr>
                        <a:lnSpc>
                          <a:spcPct val="115000"/>
                        </a:lnSpc>
                        <a:spcAft>
                          <a:spcPts val="800"/>
                        </a:spcAft>
                        <a:buNone/>
                      </a:pPr>
                      <a:r>
                        <a:rPr lang="en-GB" sz="1000" kern="100" dirty="0">
                          <a:effectLst/>
                          <a:latin typeface="Times New Roman" panose="02020603050405020304" pitchFamily="18" charset="0"/>
                          <a:cs typeface="Times New Roman" panose="02020603050405020304" pitchFamily="18" charset="0"/>
                        </a:rPr>
                        <a:t>G40</a:t>
                      </a:r>
                      <a:endParaRPr lang="fo-FO" sz="1000" kern="100" dirty="0">
                        <a:effectLst/>
                        <a:latin typeface="Times New Roman" panose="02020603050405020304" pitchFamily="18" charset="0"/>
                        <a:cs typeface="Times New Roman" panose="02020603050405020304" pitchFamily="18" charset="0"/>
                      </a:endParaRPr>
                    </a:p>
                    <a:p>
                      <a:pPr>
                        <a:lnSpc>
                          <a:spcPct val="115000"/>
                        </a:lnSpc>
                        <a:spcAft>
                          <a:spcPts val="800"/>
                        </a:spcAft>
                        <a:buNone/>
                      </a:pPr>
                      <a:r>
                        <a:rPr lang="en-GB" sz="1000" kern="100" dirty="0">
                          <a:effectLst/>
                          <a:latin typeface="Times New Roman" panose="02020603050405020304" pitchFamily="18" charset="0"/>
                          <a:cs typeface="Times New Roman" panose="02020603050405020304" pitchFamily="18" charset="0"/>
                        </a:rPr>
                        <a:t>G47.0-G47.4, G47.8, F51.0-F51.4</a:t>
                      </a:r>
                      <a:endParaRPr lang="fo-FO" sz="1000" kern="100" dirty="0">
                        <a:effectLst/>
                        <a:latin typeface="Times New Roman" panose="02020603050405020304" pitchFamily="18" charset="0"/>
                        <a:cs typeface="Times New Roman" panose="02020603050405020304" pitchFamily="18" charset="0"/>
                      </a:endParaRPr>
                    </a:p>
                    <a:p>
                      <a:pPr>
                        <a:lnSpc>
                          <a:spcPct val="115000"/>
                        </a:lnSpc>
                        <a:spcAft>
                          <a:spcPts val="800"/>
                        </a:spcAft>
                        <a:buNone/>
                      </a:pPr>
                      <a:r>
                        <a:rPr lang="en-GB" sz="1000" kern="100" dirty="0">
                          <a:effectLst/>
                          <a:latin typeface="Times New Roman" panose="02020603050405020304" pitchFamily="18" charset="0"/>
                          <a:cs typeface="Times New Roman" panose="02020603050405020304" pitchFamily="18" charset="0"/>
                        </a:rPr>
                        <a:t>F80–F83</a:t>
                      </a:r>
                      <a:endParaRPr lang="fo-FO" sz="1000" kern="100" dirty="0">
                        <a:effectLst/>
                        <a:latin typeface="Times New Roman" panose="02020603050405020304" pitchFamily="18" charset="0"/>
                        <a:cs typeface="Times New Roman" panose="02020603050405020304" pitchFamily="18" charset="0"/>
                      </a:endParaRPr>
                    </a:p>
                    <a:p>
                      <a:pPr>
                        <a:lnSpc>
                          <a:spcPct val="115000"/>
                        </a:lnSpc>
                        <a:spcAft>
                          <a:spcPts val="800"/>
                        </a:spcAft>
                        <a:buNone/>
                      </a:pPr>
                      <a:r>
                        <a:rPr lang="en-GB" sz="1000" kern="100" dirty="0">
                          <a:effectLst/>
                          <a:latin typeface="Times New Roman" panose="02020603050405020304" pitchFamily="18" charset="0"/>
                          <a:cs typeface="Times New Roman" panose="02020603050405020304" pitchFamily="18" charset="0"/>
                        </a:rPr>
                        <a:t>F50.0</a:t>
                      </a:r>
                      <a:endParaRPr lang="fo-FO" sz="1000" kern="100" dirty="0">
                        <a:effectLst/>
                        <a:latin typeface="Times New Roman" panose="02020603050405020304" pitchFamily="18" charset="0"/>
                        <a:cs typeface="Times New Roman" panose="02020603050405020304" pitchFamily="18" charset="0"/>
                      </a:endParaRPr>
                    </a:p>
                    <a:p>
                      <a:pPr>
                        <a:lnSpc>
                          <a:spcPct val="107000"/>
                        </a:lnSpc>
                        <a:spcAft>
                          <a:spcPts val="800"/>
                        </a:spcAft>
                        <a:buNone/>
                      </a:pPr>
                      <a:r>
                        <a:rPr lang="en-GB" sz="1000" kern="100" dirty="0">
                          <a:effectLst/>
                          <a:latin typeface="Times New Roman" panose="02020603050405020304" pitchFamily="18" charset="0"/>
                          <a:cs typeface="Times New Roman" panose="02020603050405020304" pitchFamily="18" charset="0"/>
                        </a:rPr>
                        <a:t>E66</a:t>
                      </a:r>
                      <a:endParaRPr lang="fo-FO" sz="1000" kern="100" dirty="0">
                        <a:effectLst/>
                        <a:latin typeface="Times New Roman" panose="02020603050405020304" pitchFamily="18" charset="0"/>
                        <a:cs typeface="Times New Roman" panose="02020603050405020304" pitchFamily="18" charset="0"/>
                      </a:endParaRPr>
                    </a:p>
                    <a:p>
                      <a:pPr>
                        <a:lnSpc>
                          <a:spcPct val="115000"/>
                        </a:lnSpc>
                        <a:spcAft>
                          <a:spcPts val="800"/>
                        </a:spcAft>
                        <a:buNone/>
                      </a:pPr>
                      <a:r>
                        <a:rPr lang="en-GB" sz="1000" kern="100" dirty="0">
                          <a:effectLst/>
                          <a:latin typeface="Times New Roman" panose="02020603050405020304" pitchFamily="18" charset="0"/>
                          <a:cs typeface="Times New Roman" panose="02020603050405020304" pitchFamily="18" charset="0"/>
                        </a:rPr>
                        <a:t>F10-F19</a:t>
                      </a:r>
                      <a:endParaRPr lang="fo-FO" sz="1000" kern="100" dirty="0">
                        <a:effectLst/>
                        <a:latin typeface="Times New Roman" panose="02020603050405020304" pitchFamily="18" charset="0"/>
                        <a:cs typeface="Times New Roman" panose="02020603050405020304" pitchFamily="18" charset="0"/>
                      </a:endParaRPr>
                    </a:p>
                    <a:p>
                      <a:pPr>
                        <a:lnSpc>
                          <a:spcPct val="115000"/>
                        </a:lnSpc>
                        <a:spcAft>
                          <a:spcPts val="800"/>
                        </a:spcAft>
                        <a:buNone/>
                      </a:pPr>
                      <a:r>
                        <a:rPr lang="en-GB" sz="1000" kern="100" dirty="0">
                          <a:effectLst/>
                          <a:latin typeface="Times New Roman" panose="02020603050405020304" pitchFamily="18" charset="0"/>
                          <a:cs typeface="Times New Roman" panose="02020603050405020304" pitchFamily="18" charset="0"/>
                        </a:rPr>
                        <a:t>F20.0-F20.5, F22-F23, F29</a:t>
                      </a:r>
                      <a:endParaRPr lang="fo-FO" sz="1000" kern="100" dirty="0">
                        <a:effectLst/>
                        <a:latin typeface="Times New Roman" panose="02020603050405020304" pitchFamily="18" charset="0"/>
                        <a:cs typeface="Times New Roman" panose="02020603050405020304" pitchFamily="18" charset="0"/>
                      </a:endParaRPr>
                    </a:p>
                    <a:p>
                      <a:pPr>
                        <a:lnSpc>
                          <a:spcPct val="115000"/>
                        </a:lnSpc>
                        <a:spcAft>
                          <a:spcPts val="800"/>
                        </a:spcAft>
                        <a:buNone/>
                      </a:pPr>
                      <a:r>
                        <a:rPr lang="en-GB" sz="1000" kern="100" dirty="0">
                          <a:effectLst/>
                          <a:latin typeface="Times New Roman" panose="02020603050405020304" pitchFamily="18" charset="0"/>
                          <a:cs typeface="Times New Roman" panose="02020603050405020304" pitchFamily="18" charset="0"/>
                        </a:rPr>
                        <a:t>F90.1, F91–F92</a:t>
                      </a:r>
                      <a:endParaRPr lang="fo-FO" sz="1000" kern="100" dirty="0">
                        <a:effectLst/>
                        <a:latin typeface="Times New Roman" panose="02020603050405020304" pitchFamily="18" charset="0"/>
                        <a:cs typeface="Times New Roman" panose="02020603050405020304" pitchFamily="18" charset="0"/>
                      </a:endParaRPr>
                    </a:p>
                    <a:p>
                      <a:pPr>
                        <a:lnSpc>
                          <a:spcPct val="115000"/>
                        </a:lnSpc>
                        <a:spcAft>
                          <a:spcPts val="800"/>
                        </a:spcAft>
                        <a:buNone/>
                      </a:pPr>
                      <a:r>
                        <a:rPr lang="en-GB" sz="1000" kern="100" dirty="0">
                          <a:effectLst/>
                          <a:latin typeface="Times New Roman" panose="02020603050405020304" pitchFamily="18" charset="0"/>
                          <a:cs typeface="Times New Roman" panose="02020603050405020304" pitchFamily="18" charset="0"/>
                        </a:rPr>
                        <a:t>F95.0-F95.2, F95.8-F95.9</a:t>
                      </a:r>
                      <a:endParaRPr lang="fo-FO" sz="1000" kern="10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30370674"/>
                  </a:ext>
                </a:extLst>
              </a:tr>
            </a:tbl>
          </a:graphicData>
        </a:graphic>
      </p:graphicFrame>
    </p:spTree>
    <p:extLst>
      <p:ext uri="{BB962C8B-B14F-4D97-AF65-F5344CB8AC3E}">
        <p14:creationId xmlns:p14="http://schemas.microsoft.com/office/powerpoint/2010/main" val="2010446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06B80804-0C46-2708-81E1-AE1A16BFF155}"/>
              </a:ext>
            </a:extLst>
          </p:cNvPr>
          <p:cNvSpPr>
            <a:spLocks noGrp="1"/>
          </p:cNvSpPr>
          <p:nvPr>
            <p:ph idx="1"/>
          </p:nvPr>
        </p:nvSpPr>
        <p:spPr>
          <a:xfrm>
            <a:off x="292100" y="327546"/>
            <a:ext cx="8591550" cy="5819253"/>
          </a:xfrm>
        </p:spPr>
        <p:txBody>
          <a:bodyPr/>
          <a:lstStyle/>
          <a:p>
            <a:r>
              <a:rPr lang="fo-FO" sz="1800" dirty="0">
                <a:latin typeface="Times New Roman" panose="02020603050405020304" pitchFamily="18" charset="0"/>
                <a:cs typeface="Times New Roman" panose="02020603050405020304" pitchFamily="18" charset="0"/>
              </a:rPr>
              <a:t>Greiningin í Barna- og ungdómspsykiatriini fevnir um:</a:t>
            </a:r>
          </a:p>
          <a:p>
            <a:r>
              <a:rPr lang="fo-FO" sz="1800" dirty="0">
                <a:latin typeface="Times New Roman" panose="02020603050405020304" pitchFamily="18" charset="0"/>
                <a:cs typeface="Times New Roman" panose="02020603050405020304" pitchFamily="18" charset="0"/>
              </a:rPr>
              <a:t>Eina umfatandi kliniska og </a:t>
            </a:r>
            <a:r>
              <a:rPr lang="fo-FO" sz="1800" dirty="0" err="1">
                <a:latin typeface="Times New Roman" panose="02020603050405020304" pitchFamily="18" charset="0"/>
                <a:cs typeface="Times New Roman" panose="02020603050405020304" pitchFamily="18" charset="0"/>
              </a:rPr>
              <a:t>menningarliga</a:t>
            </a:r>
            <a:r>
              <a:rPr lang="fo-FO" sz="1800" dirty="0">
                <a:latin typeface="Times New Roman" panose="02020603050405020304" pitchFamily="18" charset="0"/>
                <a:cs typeface="Times New Roman" panose="02020603050405020304" pitchFamily="18" charset="0"/>
              </a:rPr>
              <a:t> kanning, sum verður framd av einum toymi við barna- og ungdómspsykiatara, lækna, sálarfrøðingum og sjúkrarøktarfrøðingum. Kanningin fevnir um eina kliniska søgu frá foreldrunum um viðgongutíð, føðing, nýføðingatíð, menningargongd, neurologiskar ígerðarsjúkur, </a:t>
            </a:r>
            <a:r>
              <a:rPr lang="fo-FO" sz="1800" dirty="0" err="1">
                <a:latin typeface="Times New Roman" panose="02020603050405020304" pitchFamily="18" charset="0"/>
                <a:cs typeface="Times New Roman" panose="02020603050405020304" pitchFamily="18" charset="0"/>
              </a:rPr>
              <a:t>høvuðskaðar</a:t>
            </a:r>
            <a:r>
              <a:rPr lang="fo-FO" sz="1800" dirty="0">
                <a:latin typeface="Times New Roman" panose="02020603050405020304" pitchFamily="18" charset="0"/>
                <a:cs typeface="Times New Roman" panose="02020603050405020304" pitchFamily="18" charset="0"/>
              </a:rPr>
              <a:t>, likamligar sjúkur, arvaligar fortreytir, sansabrek, </a:t>
            </a:r>
            <a:r>
              <a:rPr lang="fo-FO" sz="1800" dirty="0" err="1">
                <a:latin typeface="Times New Roman" panose="02020603050405020304" pitchFamily="18" charset="0"/>
                <a:cs typeface="Times New Roman" panose="02020603050405020304" pitchFamily="18" charset="0"/>
              </a:rPr>
              <a:t>kjarnusymptomir</a:t>
            </a:r>
            <a:r>
              <a:rPr lang="fo-FO" sz="1800" dirty="0">
                <a:latin typeface="Times New Roman" panose="02020603050405020304" pitchFamily="18" charset="0"/>
                <a:cs typeface="Times New Roman" panose="02020603050405020304" pitchFamily="18" charset="0"/>
              </a:rPr>
              <a:t> hjá </a:t>
            </a:r>
            <a:r>
              <a:rPr lang="fo-FO" sz="1800" dirty="0" err="1">
                <a:latin typeface="Times New Roman" panose="02020603050405020304" pitchFamily="18" charset="0"/>
                <a:cs typeface="Times New Roman" panose="02020603050405020304" pitchFamily="18" charset="0"/>
              </a:rPr>
              <a:t>ASD</a:t>
            </a:r>
            <a:r>
              <a:rPr lang="fo-FO" sz="1800" dirty="0">
                <a:latin typeface="Times New Roman" panose="02020603050405020304" pitchFamily="18" charset="0"/>
                <a:cs typeface="Times New Roman" panose="02020603050405020304" pitchFamily="18" charset="0"/>
              </a:rPr>
              <a:t> og ADHD, </a:t>
            </a:r>
            <a:r>
              <a:rPr lang="fo-FO" sz="1800" dirty="0" err="1">
                <a:latin typeface="Times New Roman" panose="02020603050405020304" pitchFamily="18" charset="0"/>
                <a:cs typeface="Times New Roman" panose="02020603050405020304" pitchFamily="18" charset="0"/>
              </a:rPr>
              <a:t>ADHD-RS</a:t>
            </a:r>
            <a:r>
              <a:rPr lang="fo-FO" sz="1800" dirty="0">
                <a:latin typeface="Times New Roman" panose="02020603050405020304" pitchFamily="18" charset="0"/>
                <a:cs typeface="Times New Roman" panose="02020603050405020304" pitchFamily="18" charset="0"/>
              </a:rPr>
              <a:t> og </a:t>
            </a:r>
            <a:r>
              <a:rPr lang="fo-FO" sz="1800" dirty="0" err="1">
                <a:latin typeface="Times New Roman" panose="02020603050405020304" pitchFamily="18" charset="0"/>
                <a:cs typeface="Times New Roman" panose="02020603050405020304" pitchFamily="18" charset="0"/>
              </a:rPr>
              <a:t>ADI-R</a:t>
            </a:r>
            <a:r>
              <a:rPr lang="fo-FO" sz="1800" dirty="0">
                <a:latin typeface="Times New Roman" panose="02020603050405020304" pitchFamily="18" charset="0"/>
                <a:cs typeface="Times New Roman" panose="02020603050405020304" pitchFamily="18" charset="0"/>
              </a:rPr>
              <a:t>.</a:t>
            </a:r>
          </a:p>
          <a:p>
            <a:r>
              <a:rPr lang="fo-FO" sz="1800" dirty="0">
                <a:latin typeface="Times New Roman" panose="02020603050405020304" pitchFamily="18" charset="0"/>
                <a:cs typeface="Times New Roman" panose="02020603050405020304" pitchFamily="18" charset="0"/>
              </a:rPr>
              <a:t>Harumframt verða barna- og ungdómspsykiatriskar kanningar gjørdar, har mett verður um formligt og kensluligt samband, kognitivt støði, mál og hugsan, nýtslu av andlitsbrøgdum, rørslum og eygnasambandi, savningarmegi, lag, regulering av kenslum, áhugamál, atferð, impulsivitet og ovurvirkni.</a:t>
            </a:r>
          </a:p>
          <a:p>
            <a:r>
              <a:rPr lang="fo-FO" sz="1800" dirty="0">
                <a:latin typeface="Times New Roman" panose="02020603050405020304" pitchFamily="18" charset="0"/>
                <a:cs typeface="Times New Roman" panose="02020603050405020304" pitchFamily="18" charset="0"/>
              </a:rPr>
              <a:t>Likamlig viðurskifti, herundir motorisk menning, sjón, hoyrn, hædd, vekt og møgulig eyðkenni </a:t>
            </a:r>
            <a:r>
              <a:rPr lang="fo-FO" sz="1800" dirty="0" err="1">
                <a:latin typeface="Times New Roman" panose="02020603050405020304" pitchFamily="18" charset="0"/>
                <a:cs typeface="Times New Roman" panose="02020603050405020304" pitchFamily="18" charset="0"/>
              </a:rPr>
              <a:t>tengd</a:t>
            </a:r>
            <a:r>
              <a:rPr lang="fo-FO" sz="1800" dirty="0">
                <a:latin typeface="Times New Roman" panose="02020603050405020304" pitchFamily="18" charset="0"/>
                <a:cs typeface="Times New Roman" panose="02020603050405020304" pitchFamily="18" charset="0"/>
              </a:rPr>
              <a:t> at likamligum sjúkum, verða eisini kannað. Um neyðugt verður mett um </a:t>
            </a:r>
            <a:r>
              <a:rPr lang="fo-FO" sz="1800" dirty="0" err="1">
                <a:latin typeface="Times New Roman" panose="02020603050405020304" pitchFamily="18" charset="0"/>
                <a:cs typeface="Times New Roman" panose="02020603050405020304" pitchFamily="18" charset="0"/>
              </a:rPr>
              <a:t>syndromisk</a:t>
            </a:r>
            <a:r>
              <a:rPr lang="fo-FO" sz="1800" dirty="0">
                <a:latin typeface="Times New Roman" panose="02020603050405020304" pitchFamily="18" charset="0"/>
                <a:cs typeface="Times New Roman" panose="02020603050405020304" pitchFamily="18" charset="0"/>
              </a:rPr>
              <a:t> eyðkenni í samstarvi við barnalæknar.</a:t>
            </a:r>
          </a:p>
          <a:p>
            <a:r>
              <a:rPr lang="fo-FO" sz="1800" dirty="0">
                <a:latin typeface="Times New Roman" panose="02020603050405020304" pitchFamily="18" charset="0"/>
                <a:cs typeface="Times New Roman" panose="02020603050405020304" pitchFamily="18" charset="0"/>
              </a:rPr>
              <a:t>Kanningar av kognitivum, sosialum og samskiftis førleikum fevna um </a:t>
            </a:r>
            <a:r>
              <a:rPr lang="fo-FO" sz="1800" dirty="0" err="1">
                <a:latin typeface="Times New Roman" panose="02020603050405020304" pitchFamily="18" charset="0"/>
                <a:cs typeface="Times New Roman" panose="02020603050405020304" pitchFamily="18" charset="0"/>
              </a:rPr>
              <a:t>Wechsler</a:t>
            </a:r>
            <a:r>
              <a:rPr lang="fo-FO" sz="1800" dirty="0">
                <a:latin typeface="Times New Roman" panose="02020603050405020304" pitchFamily="18" charset="0"/>
                <a:cs typeface="Times New Roman" panose="02020603050405020304" pitchFamily="18" charset="0"/>
              </a:rPr>
              <a:t> </a:t>
            </a:r>
            <a:r>
              <a:rPr lang="fo-FO" sz="1800" dirty="0" err="1">
                <a:latin typeface="Times New Roman" panose="02020603050405020304" pitchFamily="18" charset="0"/>
                <a:cs typeface="Times New Roman" panose="02020603050405020304" pitchFamily="18" charset="0"/>
              </a:rPr>
              <a:t>Preschool</a:t>
            </a:r>
            <a:r>
              <a:rPr lang="fo-FO" sz="1800" dirty="0">
                <a:latin typeface="Times New Roman" panose="02020603050405020304" pitchFamily="18" charset="0"/>
                <a:cs typeface="Times New Roman" panose="02020603050405020304" pitchFamily="18" charset="0"/>
              </a:rPr>
              <a:t> and </a:t>
            </a:r>
            <a:r>
              <a:rPr lang="fo-FO" sz="1800" dirty="0" err="1">
                <a:latin typeface="Times New Roman" panose="02020603050405020304" pitchFamily="18" charset="0"/>
                <a:cs typeface="Times New Roman" panose="02020603050405020304" pitchFamily="18" charset="0"/>
              </a:rPr>
              <a:t>Primary</a:t>
            </a:r>
            <a:r>
              <a:rPr lang="fo-FO" sz="1800" dirty="0">
                <a:latin typeface="Times New Roman" panose="02020603050405020304" pitchFamily="18" charset="0"/>
                <a:cs typeface="Times New Roman" panose="02020603050405020304" pitchFamily="18" charset="0"/>
              </a:rPr>
              <a:t> </a:t>
            </a:r>
            <a:r>
              <a:rPr lang="fo-FO" sz="1800" dirty="0" err="1">
                <a:latin typeface="Times New Roman" panose="02020603050405020304" pitchFamily="18" charset="0"/>
                <a:cs typeface="Times New Roman" panose="02020603050405020304" pitchFamily="18" charset="0"/>
              </a:rPr>
              <a:t>Scale</a:t>
            </a:r>
            <a:r>
              <a:rPr lang="fo-FO" sz="1800" dirty="0">
                <a:latin typeface="Times New Roman" panose="02020603050405020304" pitchFamily="18" charset="0"/>
                <a:cs typeface="Times New Roman" panose="02020603050405020304" pitchFamily="18" charset="0"/>
              </a:rPr>
              <a:t> </a:t>
            </a:r>
            <a:r>
              <a:rPr lang="fo-FO" sz="1800" dirty="0" err="1">
                <a:latin typeface="Times New Roman" panose="02020603050405020304" pitchFamily="18" charset="0"/>
                <a:cs typeface="Times New Roman" panose="02020603050405020304" pitchFamily="18" charset="0"/>
              </a:rPr>
              <a:t>of</a:t>
            </a:r>
            <a:r>
              <a:rPr lang="fo-FO" sz="1800" dirty="0">
                <a:latin typeface="Times New Roman" panose="02020603050405020304" pitchFamily="18" charset="0"/>
                <a:cs typeface="Times New Roman" panose="02020603050405020304" pitchFamily="18" charset="0"/>
              </a:rPr>
              <a:t> </a:t>
            </a:r>
            <a:r>
              <a:rPr lang="fo-FO" sz="1800" dirty="0" err="1">
                <a:latin typeface="Times New Roman" panose="02020603050405020304" pitchFamily="18" charset="0"/>
                <a:cs typeface="Times New Roman" panose="02020603050405020304" pitchFamily="18" charset="0"/>
              </a:rPr>
              <a:t>Intelligence</a:t>
            </a:r>
            <a:r>
              <a:rPr lang="fo-FO" sz="1800" dirty="0">
                <a:latin typeface="Times New Roman" panose="02020603050405020304" pitchFamily="18" charset="0"/>
                <a:cs typeface="Times New Roman" panose="02020603050405020304" pitchFamily="18" charset="0"/>
              </a:rPr>
              <a:t> (</a:t>
            </a:r>
            <a:r>
              <a:rPr lang="fo-FO" sz="1800" dirty="0" err="1">
                <a:latin typeface="Times New Roman" panose="02020603050405020304" pitchFamily="18" charset="0"/>
                <a:cs typeface="Times New Roman" panose="02020603050405020304" pitchFamily="18" charset="0"/>
              </a:rPr>
              <a:t>WPPSI</a:t>
            </a:r>
            <a:r>
              <a:rPr lang="fo-FO" sz="1800" dirty="0">
                <a:latin typeface="Times New Roman" panose="02020603050405020304" pitchFamily="18" charset="0"/>
                <a:cs typeface="Times New Roman" panose="02020603050405020304" pitchFamily="18" charset="0"/>
              </a:rPr>
              <a:t>), </a:t>
            </a:r>
            <a:r>
              <a:rPr lang="fo-FO" sz="1800" dirty="0" err="1">
                <a:latin typeface="Times New Roman" panose="02020603050405020304" pitchFamily="18" charset="0"/>
                <a:cs typeface="Times New Roman" panose="02020603050405020304" pitchFamily="18" charset="0"/>
              </a:rPr>
              <a:t>Wechsler</a:t>
            </a:r>
            <a:r>
              <a:rPr lang="fo-FO" sz="1800" dirty="0">
                <a:latin typeface="Times New Roman" panose="02020603050405020304" pitchFamily="18" charset="0"/>
                <a:cs typeface="Times New Roman" panose="02020603050405020304" pitchFamily="18" charset="0"/>
              </a:rPr>
              <a:t> </a:t>
            </a:r>
            <a:r>
              <a:rPr lang="fo-FO" sz="1800" dirty="0" err="1">
                <a:latin typeface="Times New Roman" panose="02020603050405020304" pitchFamily="18" charset="0"/>
                <a:cs typeface="Times New Roman" panose="02020603050405020304" pitchFamily="18" charset="0"/>
              </a:rPr>
              <a:t>Intelligence</a:t>
            </a:r>
            <a:r>
              <a:rPr lang="fo-FO" sz="1800" dirty="0">
                <a:latin typeface="Times New Roman" panose="02020603050405020304" pitchFamily="18" charset="0"/>
                <a:cs typeface="Times New Roman" panose="02020603050405020304" pitchFamily="18" charset="0"/>
              </a:rPr>
              <a:t> </a:t>
            </a:r>
            <a:r>
              <a:rPr lang="fo-FO" sz="1800" dirty="0" err="1">
                <a:latin typeface="Times New Roman" panose="02020603050405020304" pitchFamily="18" charset="0"/>
                <a:cs typeface="Times New Roman" panose="02020603050405020304" pitchFamily="18" charset="0"/>
              </a:rPr>
              <a:t>Scale</a:t>
            </a:r>
            <a:r>
              <a:rPr lang="fo-FO" sz="1800" dirty="0">
                <a:latin typeface="Times New Roman" panose="02020603050405020304" pitchFamily="18" charset="0"/>
                <a:cs typeface="Times New Roman" panose="02020603050405020304" pitchFamily="18" charset="0"/>
              </a:rPr>
              <a:t> for </a:t>
            </a:r>
            <a:r>
              <a:rPr lang="fo-FO" sz="1800" dirty="0" err="1">
                <a:latin typeface="Times New Roman" panose="02020603050405020304" pitchFamily="18" charset="0"/>
                <a:cs typeface="Times New Roman" panose="02020603050405020304" pitchFamily="18" charset="0"/>
              </a:rPr>
              <a:t>Children</a:t>
            </a:r>
            <a:r>
              <a:rPr lang="fo-FO" sz="1800" dirty="0">
                <a:latin typeface="Times New Roman" panose="02020603050405020304" pitchFamily="18" charset="0"/>
                <a:cs typeface="Times New Roman" panose="02020603050405020304" pitchFamily="18" charset="0"/>
              </a:rPr>
              <a:t> (</a:t>
            </a:r>
            <a:r>
              <a:rPr lang="fo-FO" sz="1800" dirty="0" err="1">
                <a:latin typeface="Times New Roman" panose="02020603050405020304" pitchFamily="18" charset="0"/>
                <a:cs typeface="Times New Roman" panose="02020603050405020304" pitchFamily="18" charset="0"/>
              </a:rPr>
              <a:t>WISC</a:t>
            </a:r>
            <a:r>
              <a:rPr lang="fo-FO" sz="1800" dirty="0">
                <a:latin typeface="Times New Roman" panose="02020603050405020304" pitchFamily="18" charset="0"/>
                <a:cs typeface="Times New Roman" panose="02020603050405020304" pitchFamily="18" charset="0"/>
              </a:rPr>
              <a:t>) og </a:t>
            </a:r>
            <a:r>
              <a:rPr lang="fo-FO" sz="1800" dirty="0" err="1">
                <a:latin typeface="Times New Roman" panose="02020603050405020304" pitchFamily="18" charset="0"/>
                <a:cs typeface="Times New Roman" panose="02020603050405020304" pitchFamily="18" charset="0"/>
              </a:rPr>
              <a:t>Autism</a:t>
            </a:r>
            <a:r>
              <a:rPr lang="fo-FO" sz="1800" dirty="0">
                <a:latin typeface="Times New Roman" panose="02020603050405020304" pitchFamily="18" charset="0"/>
                <a:cs typeface="Times New Roman" panose="02020603050405020304" pitchFamily="18" charset="0"/>
              </a:rPr>
              <a:t> </a:t>
            </a:r>
            <a:r>
              <a:rPr lang="fo-FO" sz="1800" dirty="0" err="1">
                <a:latin typeface="Times New Roman" panose="02020603050405020304" pitchFamily="18" charset="0"/>
                <a:cs typeface="Times New Roman" panose="02020603050405020304" pitchFamily="18" charset="0"/>
              </a:rPr>
              <a:t>Diagnostic</a:t>
            </a:r>
            <a:r>
              <a:rPr lang="fo-FO" sz="1800" dirty="0">
                <a:latin typeface="Times New Roman" panose="02020603050405020304" pitchFamily="18" charset="0"/>
                <a:cs typeface="Times New Roman" panose="02020603050405020304" pitchFamily="18" charset="0"/>
              </a:rPr>
              <a:t> </a:t>
            </a:r>
            <a:r>
              <a:rPr lang="fo-FO" sz="1800" dirty="0" err="1">
                <a:latin typeface="Times New Roman" panose="02020603050405020304" pitchFamily="18" charset="0"/>
                <a:cs typeface="Times New Roman" panose="02020603050405020304" pitchFamily="18" charset="0"/>
              </a:rPr>
              <a:t>Observation</a:t>
            </a:r>
            <a:r>
              <a:rPr lang="fo-FO" sz="1800" dirty="0">
                <a:latin typeface="Times New Roman" panose="02020603050405020304" pitchFamily="18" charset="0"/>
                <a:cs typeface="Times New Roman" panose="02020603050405020304" pitchFamily="18" charset="0"/>
              </a:rPr>
              <a:t> </a:t>
            </a:r>
            <a:r>
              <a:rPr lang="fo-FO" sz="1800" dirty="0" err="1">
                <a:latin typeface="Times New Roman" panose="02020603050405020304" pitchFamily="18" charset="0"/>
                <a:cs typeface="Times New Roman" panose="02020603050405020304" pitchFamily="18" charset="0"/>
              </a:rPr>
              <a:t>Schedule</a:t>
            </a:r>
            <a:r>
              <a:rPr lang="fo-FO" sz="1800" dirty="0">
                <a:latin typeface="Times New Roman" panose="02020603050405020304" pitchFamily="18" charset="0"/>
                <a:cs typeface="Times New Roman" panose="02020603050405020304" pitchFamily="18" charset="0"/>
              </a:rPr>
              <a:t> (</a:t>
            </a:r>
            <a:r>
              <a:rPr lang="fo-FO" sz="1800" dirty="0" err="1">
                <a:latin typeface="Times New Roman" panose="02020603050405020304" pitchFamily="18" charset="0"/>
                <a:cs typeface="Times New Roman" panose="02020603050405020304" pitchFamily="18" charset="0"/>
              </a:rPr>
              <a:t>ADOS</a:t>
            </a:r>
            <a:r>
              <a:rPr lang="fo-FO" sz="1800" dirty="0">
                <a:latin typeface="Times New Roman" panose="02020603050405020304" pitchFamily="18" charset="0"/>
                <a:cs typeface="Times New Roman" panose="02020603050405020304" pitchFamily="18" charset="0"/>
              </a:rPr>
              <a:t>).</a:t>
            </a:r>
          </a:p>
          <a:p>
            <a:r>
              <a:rPr lang="fo-FO" sz="1800" dirty="0">
                <a:latin typeface="Times New Roman" panose="02020603050405020304" pitchFamily="18" charset="0"/>
                <a:cs typeface="Times New Roman" panose="02020603050405020304" pitchFamily="18" charset="0"/>
              </a:rPr>
              <a:t>Teldutryggjaða </a:t>
            </a:r>
            <a:r>
              <a:rPr lang="fo-FO" sz="1800" dirty="0" err="1">
                <a:latin typeface="Times New Roman" panose="02020603050405020304" pitchFamily="18" charset="0"/>
                <a:cs typeface="Times New Roman" panose="02020603050405020304" pitchFamily="18" charset="0"/>
              </a:rPr>
              <a:t>QB-kanningin</a:t>
            </a:r>
            <a:r>
              <a:rPr lang="fo-FO" sz="1800" dirty="0">
                <a:latin typeface="Times New Roman" panose="02020603050405020304" pitchFamily="18" charset="0"/>
                <a:cs typeface="Times New Roman" panose="02020603050405020304" pitchFamily="18" charset="0"/>
              </a:rPr>
              <a:t> mátar </a:t>
            </a:r>
            <a:r>
              <a:rPr lang="fo-FO" sz="1800" dirty="0" err="1">
                <a:latin typeface="Times New Roman" panose="02020603050405020304" pitchFamily="18" charset="0"/>
                <a:cs typeface="Times New Roman" panose="02020603050405020304" pitchFamily="18" charset="0"/>
              </a:rPr>
              <a:t>kjarnusymptomini</a:t>
            </a:r>
            <a:r>
              <a:rPr lang="fo-FO" sz="1800" dirty="0">
                <a:latin typeface="Times New Roman" panose="02020603050405020304" pitchFamily="18" charset="0"/>
                <a:cs typeface="Times New Roman" panose="02020603050405020304" pitchFamily="18" charset="0"/>
              </a:rPr>
              <a:t> hjá ADHD, nevniliga ovurvirkni, impulsivitet og vantandi </a:t>
            </a:r>
            <a:r>
              <a:rPr lang="fo-FO" sz="1800" dirty="0" err="1">
                <a:latin typeface="Times New Roman" panose="02020603050405020304" pitchFamily="18" charset="0"/>
                <a:cs typeface="Times New Roman" panose="02020603050405020304" pitchFamily="18" charset="0"/>
              </a:rPr>
              <a:t>uppmerksemið</a:t>
            </a:r>
            <a:r>
              <a:rPr lang="fo-FO" sz="1800" dirty="0">
                <a:latin typeface="Times New Roman" panose="02020603050405020304" pitchFamily="18" charset="0"/>
                <a:cs typeface="Times New Roman" panose="02020603050405020304" pitchFamily="18" charset="0"/>
              </a:rPr>
              <a:t>.</a:t>
            </a:r>
          </a:p>
          <a:p>
            <a:r>
              <a:rPr lang="fo-FO" sz="1800" dirty="0">
                <a:latin typeface="Times New Roman" panose="02020603050405020304" pitchFamily="18" charset="0"/>
                <a:cs typeface="Times New Roman" panose="02020603050405020304" pitchFamily="18" charset="0"/>
              </a:rPr>
              <a:t>Harumframt verða frágreiðingar frá starvsfólkum á dagstovnum og lærarum savnaðar, og viðkomandi eygleiðingar verða gjørdar undir spæli á deildini, heima og í skúlanum.</a:t>
            </a:r>
          </a:p>
          <a:p>
            <a:endParaRPr lang="fo-FO" dirty="0"/>
          </a:p>
        </p:txBody>
      </p:sp>
    </p:spTree>
    <p:extLst>
      <p:ext uri="{BB962C8B-B14F-4D97-AF65-F5344CB8AC3E}">
        <p14:creationId xmlns:p14="http://schemas.microsoft.com/office/powerpoint/2010/main" val="3476554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17831A-7823-EA28-E9DD-56689BC7F5C9}"/>
              </a:ext>
            </a:extLst>
          </p:cNvPr>
          <p:cNvSpPr>
            <a:spLocks noGrp="1"/>
          </p:cNvSpPr>
          <p:nvPr>
            <p:ph type="title"/>
          </p:nvPr>
        </p:nvSpPr>
        <p:spPr/>
        <p:txBody>
          <a:bodyPr>
            <a:normAutofit/>
          </a:bodyPr>
          <a:lstStyle/>
          <a:p>
            <a:r>
              <a:rPr lang="fo-FO" sz="2800" dirty="0">
                <a:latin typeface="Times New Roman" panose="02020603050405020304" pitchFamily="18" charset="0"/>
                <a:cs typeface="Times New Roman" panose="02020603050405020304" pitchFamily="18" charset="0"/>
              </a:rPr>
              <a:t>Hvat er ADHD og Autisma</a:t>
            </a:r>
          </a:p>
        </p:txBody>
      </p:sp>
      <p:sp>
        <p:nvSpPr>
          <p:cNvPr id="3" name="Pladsholder til indhold 2">
            <a:extLst>
              <a:ext uri="{FF2B5EF4-FFF2-40B4-BE49-F238E27FC236}">
                <a16:creationId xmlns:a16="http://schemas.microsoft.com/office/drawing/2014/main" id="{4A3C7219-CDDA-08E4-D83F-31A8B96E5BE4}"/>
              </a:ext>
            </a:extLst>
          </p:cNvPr>
          <p:cNvSpPr>
            <a:spLocks noGrp="1"/>
          </p:cNvSpPr>
          <p:nvPr>
            <p:ph idx="1"/>
          </p:nvPr>
        </p:nvSpPr>
        <p:spPr/>
        <p:txBody>
          <a:bodyPr>
            <a:normAutofit fontScale="92500" lnSpcReduction="10000"/>
          </a:bodyPr>
          <a:lstStyle/>
          <a:p>
            <a:r>
              <a:rPr lang="fo-FO" sz="2400" dirty="0">
                <a:latin typeface="Times New Roman" panose="02020603050405020304" pitchFamily="18" charset="0"/>
                <a:cs typeface="Times New Roman" panose="02020603050405020304" pitchFamily="18" charset="0"/>
              </a:rPr>
              <a:t>ADHD: </a:t>
            </a:r>
            <a:r>
              <a:rPr lang="fo-FO" sz="2400" dirty="0" err="1">
                <a:latin typeface="Times New Roman" panose="02020603050405020304" pitchFamily="18" charset="0"/>
                <a:cs typeface="Times New Roman" panose="02020603050405020304" pitchFamily="18" charset="0"/>
              </a:rPr>
              <a:t>Attention</a:t>
            </a:r>
            <a:r>
              <a:rPr lang="fo-FO" sz="2400" dirty="0">
                <a:latin typeface="Times New Roman" panose="02020603050405020304" pitchFamily="18" charset="0"/>
                <a:cs typeface="Times New Roman" panose="02020603050405020304" pitchFamily="18" charset="0"/>
              </a:rPr>
              <a:t> </a:t>
            </a:r>
            <a:r>
              <a:rPr lang="fo-FO" sz="2400" dirty="0" err="1">
                <a:latin typeface="Times New Roman" panose="02020603050405020304" pitchFamily="18" charset="0"/>
                <a:cs typeface="Times New Roman" panose="02020603050405020304" pitchFamily="18" charset="0"/>
              </a:rPr>
              <a:t>Deficit</a:t>
            </a:r>
            <a:r>
              <a:rPr lang="fo-FO" sz="2400" dirty="0">
                <a:latin typeface="Times New Roman" panose="02020603050405020304" pitchFamily="18" charset="0"/>
                <a:cs typeface="Times New Roman" panose="02020603050405020304" pitchFamily="18" charset="0"/>
              </a:rPr>
              <a:t> </a:t>
            </a:r>
            <a:r>
              <a:rPr lang="fo-FO" sz="2400" dirty="0" err="1">
                <a:latin typeface="Times New Roman" panose="02020603050405020304" pitchFamily="18" charset="0"/>
                <a:cs typeface="Times New Roman" panose="02020603050405020304" pitchFamily="18" charset="0"/>
              </a:rPr>
              <a:t>Hyperactivity</a:t>
            </a:r>
            <a:r>
              <a:rPr lang="fo-FO" sz="2400" dirty="0">
                <a:latin typeface="Times New Roman" panose="02020603050405020304" pitchFamily="18" charset="0"/>
                <a:cs typeface="Times New Roman" panose="02020603050405020304" pitchFamily="18" charset="0"/>
              </a:rPr>
              <a:t> Disorder er ein </a:t>
            </a:r>
            <a:r>
              <a:rPr lang="fo-FO" sz="2400" dirty="0" err="1">
                <a:latin typeface="Times New Roman" panose="02020603050405020304" pitchFamily="18" charset="0"/>
                <a:cs typeface="Times New Roman" panose="02020603050405020304" pitchFamily="18" charset="0"/>
              </a:rPr>
              <a:t>neuroútviklingarlig</a:t>
            </a:r>
            <a:r>
              <a:rPr lang="fo-FO" sz="2400" dirty="0">
                <a:latin typeface="Times New Roman" panose="02020603050405020304" pitchFamily="18" charset="0"/>
                <a:cs typeface="Times New Roman" panose="02020603050405020304" pitchFamily="18" charset="0"/>
              </a:rPr>
              <a:t> støða, ið merkir </a:t>
            </a:r>
            <a:r>
              <a:rPr lang="fo-FO" sz="2400" dirty="0" err="1">
                <a:latin typeface="Times New Roman" panose="02020603050405020304" pitchFamily="18" charset="0"/>
                <a:cs typeface="Times New Roman" panose="02020603050405020304" pitchFamily="18" charset="0"/>
              </a:rPr>
              <a:t>frávikandi</a:t>
            </a:r>
            <a:r>
              <a:rPr lang="fo-FO" sz="2400" dirty="0">
                <a:latin typeface="Times New Roman" panose="02020603050405020304" pitchFamily="18" charset="0"/>
                <a:cs typeface="Times New Roman" panose="02020603050405020304" pitchFamily="18" charset="0"/>
              </a:rPr>
              <a:t> ella </a:t>
            </a:r>
            <a:r>
              <a:rPr lang="fo-FO" sz="2400" dirty="0" err="1">
                <a:latin typeface="Times New Roman" panose="02020603050405020304" pitchFamily="18" charset="0"/>
                <a:cs typeface="Times New Roman" panose="02020603050405020304" pitchFamily="18" charset="0"/>
              </a:rPr>
              <a:t>ymiskliga</a:t>
            </a:r>
            <a:r>
              <a:rPr lang="fo-FO" sz="2400" dirty="0">
                <a:latin typeface="Times New Roman" panose="02020603050405020304" pitchFamily="18" charset="0"/>
                <a:cs typeface="Times New Roman" panose="02020603050405020304" pitchFamily="18" charset="0"/>
              </a:rPr>
              <a:t> menning av heilanum og nervalagsskipanini, og eyðkennini eru trupulleikar við </a:t>
            </a:r>
            <a:r>
              <a:rPr lang="fo-FO" sz="2400" dirty="0" err="1">
                <a:latin typeface="Times New Roman" panose="02020603050405020304" pitchFamily="18" charset="0"/>
                <a:cs typeface="Times New Roman" panose="02020603050405020304" pitchFamily="18" charset="0"/>
              </a:rPr>
              <a:t>uppmerkseminum</a:t>
            </a:r>
            <a:r>
              <a:rPr lang="fo-FO" sz="2400" dirty="0">
                <a:latin typeface="Times New Roman" panose="02020603050405020304" pitchFamily="18" charset="0"/>
                <a:cs typeface="Times New Roman" panose="02020603050405020304" pitchFamily="18" charset="0"/>
              </a:rPr>
              <a:t>, </a:t>
            </a:r>
            <a:r>
              <a:rPr lang="fo-FO" sz="2400" dirty="0" err="1">
                <a:latin typeface="Times New Roman" panose="02020603050405020304" pitchFamily="18" charset="0"/>
                <a:cs typeface="Times New Roman" panose="02020603050405020304" pitchFamily="18" charset="0"/>
              </a:rPr>
              <a:t>yvirvirkni</a:t>
            </a:r>
            <a:r>
              <a:rPr lang="fo-FO" sz="2400" dirty="0">
                <a:latin typeface="Times New Roman" panose="02020603050405020304" pitchFamily="18" charset="0"/>
                <a:cs typeface="Times New Roman" panose="02020603050405020304" pitchFamily="18" charset="0"/>
              </a:rPr>
              <a:t> og bráðlundi </a:t>
            </a:r>
            <a:r>
              <a:rPr lang="fo-FO" sz="1400" dirty="0">
                <a:latin typeface="Times New Roman" panose="02020603050405020304" pitchFamily="18" charset="0"/>
                <a:cs typeface="Times New Roman" panose="02020603050405020304" pitchFamily="18" charset="0"/>
              </a:rPr>
              <a:t>(2, 3, 6, 7, 10).</a:t>
            </a:r>
          </a:p>
          <a:p>
            <a:endParaRPr lang="fo-FO" dirty="0">
              <a:latin typeface="Times New Roman" panose="02020603050405020304" pitchFamily="18" charset="0"/>
              <a:cs typeface="Times New Roman" panose="02020603050405020304" pitchFamily="18" charset="0"/>
            </a:endParaRPr>
          </a:p>
          <a:p>
            <a:r>
              <a:rPr lang="fo-FO" sz="2400" dirty="0">
                <a:latin typeface="Times New Roman" panose="02020603050405020304" pitchFamily="18" charset="0"/>
                <a:cs typeface="Times New Roman" panose="02020603050405020304" pitchFamily="18" charset="0"/>
              </a:rPr>
              <a:t>Autisma (</a:t>
            </a:r>
            <a:r>
              <a:rPr lang="en-GB" sz="2400" dirty="0">
                <a:latin typeface="Times New Roman" panose="02020603050405020304" pitchFamily="18" charset="0"/>
                <a:cs typeface="Times New Roman" panose="02020603050405020304" pitchFamily="18" charset="0"/>
              </a:rPr>
              <a:t>Autism spectrum disorders, </a:t>
            </a:r>
            <a:r>
              <a:rPr lang="fo-FO" sz="2400" dirty="0">
                <a:latin typeface="Times New Roman" panose="02020603050405020304" pitchFamily="18" charset="0"/>
                <a:cs typeface="Times New Roman" panose="02020603050405020304" pitchFamily="18" charset="0"/>
              </a:rPr>
              <a:t>ASD) er eisini ein </a:t>
            </a:r>
            <a:r>
              <a:rPr lang="fo-FO" sz="2400" dirty="0" err="1">
                <a:latin typeface="Times New Roman" panose="02020603050405020304" pitchFamily="18" charset="0"/>
                <a:cs typeface="Times New Roman" panose="02020603050405020304" pitchFamily="18" charset="0"/>
              </a:rPr>
              <a:t>neuroútviklingarstøða</a:t>
            </a:r>
            <a:r>
              <a:rPr lang="fo-FO" sz="2400" dirty="0">
                <a:latin typeface="Times New Roman" panose="02020603050405020304" pitchFamily="18" charset="0"/>
                <a:cs typeface="Times New Roman" panose="02020603050405020304" pitchFamily="18" charset="0"/>
              </a:rPr>
              <a:t>, ið merkir </a:t>
            </a:r>
            <a:r>
              <a:rPr lang="fo-FO" sz="2400" dirty="0" err="1">
                <a:latin typeface="Times New Roman" panose="02020603050405020304" pitchFamily="18" charset="0"/>
                <a:cs typeface="Times New Roman" panose="02020603050405020304" pitchFamily="18" charset="0"/>
              </a:rPr>
              <a:t>frávikandi</a:t>
            </a:r>
            <a:r>
              <a:rPr lang="fo-FO" sz="2400" dirty="0">
                <a:latin typeface="Times New Roman" panose="02020603050405020304" pitchFamily="18" charset="0"/>
                <a:cs typeface="Times New Roman" panose="02020603050405020304" pitchFamily="18" charset="0"/>
              </a:rPr>
              <a:t> ella </a:t>
            </a:r>
            <a:r>
              <a:rPr lang="fo-FO" sz="2400" dirty="0" err="1">
                <a:latin typeface="Times New Roman" panose="02020603050405020304" pitchFamily="18" charset="0"/>
                <a:cs typeface="Times New Roman" panose="02020603050405020304" pitchFamily="18" charset="0"/>
              </a:rPr>
              <a:t>ymiskliga</a:t>
            </a:r>
            <a:r>
              <a:rPr lang="fo-FO" sz="2400" dirty="0">
                <a:latin typeface="Times New Roman" panose="02020603050405020304" pitchFamily="18" charset="0"/>
                <a:cs typeface="Times New Roman" panose="02020603050405020304" pitchFamily="18" charset="0"/>
              </a:rPr>
              <a:t>  menning av heilanum og nervalagsskipanini, sum er eyðkend av; frávikum í sosialum samskifti og samveru, avmarkandi og endurtakandi atferðarmynstur, serlig áhugamál og sansirnir eru viðkvæmir </a:t>
            </a:r>
            <a:r>
              <a:rPr lang="fo-FO" sz="1400" dirty="0">
                <a:latin typeface="Times New Roman" panose="02020603050405020304" pitchFamily="18" charset="0"/>
                <a:cs typeface="Times New Roman" panose="02020603050405020304" pitchFamily="18" charset="0"/>
              </a:rPr>
              <a:t>(1, 4, 5, 9). </a:t>
            </a:r>
          </a:p>
          <a:p>
            <a:endParaRPr lang="en-GB" dirty="0">
              <a:latin typeface="Times New Roman" panose="02020603050405020304" pitchFamily="18" charset="0"/>
              <a:cs typeface="Times New Roman" panose="02020603050405020304" pitchFamily="18" charset="0"/>
            </a:endParaRPr>
          </a:p>
          <a:p>
            <a:endParaRPr lang="en-GB" dirty="0"/>
          </a:p>
        </p:txBody>
      </p:sp>
    </p:spTree>
    <p:extLst>
      <p:ext uri="{BB962C8B-B14F-4D97-AF65-F5344CB8AC3E}">
        <p14:creationId xmlns:p14="http://schemas.microsoft.com/office/powerpoint/2010/main" val="2800318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E52845-4A67-5892-19BC-0E01640D3135}"/>
              </a:ext>
            </a:extLst>
          </p:cNvPr>
          <p:cNvSpPr>
            <a:spLocks noGrp="1"/>
          </p:cNvSpPr>
          <p:nvPr>
            <p:ph type="title"/>
          </p:nvPr>
        </p:nvSpPr>
        <p:spPr/>
        <p:txBody>
          <a:bodyPr>
            <a:normAutofit/>
          </a:bodyPr>
          <a:lstStyle/>
          <a:p>
            <a:r>
              <a:rPr lang="fo-FO" sz="2800" dirty="0">
                <a:latin typeface="Times New Roman" panose="02020603050405020304" pitchFamily="18" charset="0"/>
                <a:cs typeface="Times New Roman" panose="02020603050405020304" pitchFamily="18" charset="0"/>
              </a:rPr>
              <a:t>Hvussu ávirkar ADHD og Autisma barnið?</a:t>
            </a:r>
          </a:p>
        </p:txBody>
      </p:sp>
      <p:sp>
        <p:nvSpPr>
          <p:cNvPr id="3" name="Pladsholder til indhold 2">
            <a:extLst>
              <a:ext uri="{FF2B5EF4-FFF2-40B4-BE49-F238E27FC236}">
                <a16:creationId xmlns:a16="http://schemas.microsoft.com/office/drawing/2014/main" id="{B0945E9D-B918-8058-4E85-50B2CD38EBB7}"/>
              </a:ext>
            </a:extLst>
          </p:cNvPr>
          <p:cNvSpPr>
            <a:spLocks noGrp="1"/>
          </p:cNvSpPr>
          <p:nvPr>
            <p:ph idx="1"/>
          </p:nvPr>
        </p:nvSpPr>
        <p:spPr/>
        <p:txBody>
          <a:bodyPr>
            <a:normAutofit/>
          </a:bodyPr>
          <a:lstStyle/>
          <a:p>
            <a:r>
              <a:rPr lang="fo-FO" sz="2400" dirty="0">
                <a:latin typeface="Times New Roman" panose="02020603050405020304" pitchFamily="18" charset="0"/>
                <a:cs typeface="Times New Roman" panose="02020603050405020304" pitchFamily="18" charset="0"/>
              </a:rPr>
              <a:t>ADHD og autisma ger vart við seg í barndóminum og hava ávirkan á dagligar virkisførleikar, læring og sosialt samspæl. Tey kognitivu og </a:t>
            </a:r>
            <a:r>
              <a:rPr lang="fo-FO" sz="2400" dirty="0" err="1">
                <a:latin typeface="Times New Roman" panose="02020603050405020304" pitchFamily="18" charset="0"/>
                <a:cs typeface="Times New Roman" panose="02020603050405020304" pitchFamily="18" charset="0"/>
              </a:rPr>
              <a:t>atferðar­ligu</a:t>
            </a:r>
            <a:r>
              <a:rPr lang="fo-FO" sz="2400" dirty="0">
                <a:latin typeface="Times New Roman" panose="02020603050405020304" pitchFamily="18" charset="0"/>
                <a:cs typeface="Times New Roman" panose="02020603050405020304" pitchFamily="18" charset="0"/>
              </a:rPr>
              <a:t> eyðkennini kunnu verða ógvuliga ymisk millum einstaklingar, og hesi kunnu broytast yvir tíð </a:t>
            </a:r>
            <a:r>
              <a:rPr lang="fo-FO" sz="1500" dirty="0">
                <a:latin typeface="Times New Roman" panose="02020603050405020304" pitchFamily="18" charset="0"/>
                <a:cs typeface="Times New Roman" panose="02020603050405020304" pitchFamily="18" charset="0"/>
              </a:rPr>
              <a:t>(4, 9,10).</a:t>
            </a:r>
          </a:p>
          <a:p>
            <a:endParaRPr lang="fo-FO" sz="2800" dirty="0">
              <a:latin typeface="Times New Roman" panose="02020603050405020304" pitchFamily="18" charset="0"/>
              <a:cs typeface="Times New Roman" panose="02020603050405020304" pitchFamily="18" charset="0"/>
            </a:endParaRPr>
          </a:p>
          <a:p>
            <a:r>
              <a:rPr lang="fo-FO" sz="2400" dirty="0">
                <a:latin typeface="Times New Roman" panose="02020603050405020304" pitchFamily="18" charset="0"/>
                <a:cs typeface="Times New Roman" panose="02020603050405020304" pitchFamily="18" charset="0"/>
              </a:rPr>
              <a:t>Børn og ung við ADHD og autismu eru í vanda fyri at fáa skúlatrupulleikar, sosialar avbjóðingar, heilsutrupulleikar, eru meira útsett fyri óhappum og deyða fyri tíð </a:t>
            </a:r>
            <a:r>
              <a:rPr lang="fo-FO" sz="1500" dirty="0">
                <a:latin typeface="Times New Roman" panose="02020603050405020304" pitchFamily="18" charset="0"/>
                <a:cs typeface="Times New Roman" panose="02020603050405020304" pitchFamily="18" charset="0"/>
              </a:rPr>
              <a:t>(10-14). </a:t>
            </a:r>
          </a:p>
        </p:txBody>
      </p:sp>
    </p:spTree>
    <p:extLst>
      <p:ext uri="{BB962C8B-B14F-4D97-AF65-F5344CB8AC3E}">
        <p14:creationId xmlns:p14="http://schemas.microsoft.com/office/powerpoint/2010/main" val="176362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F0D540-6CEE-DCFE-FBED-C215DDE25E07}"/>
              </a:ext>
            </a:extLst>
          </p:cNvPr>
          <p:cNvSpPr>
            <a:spLocks noGrp="1"/>
          </p:cNvSpPr>
          <p:nvPr>
            <p:ph type="title"/>
          </p:nvPr>
        </p:nvSpPr>
        <p:spPr/>
        <p:txBody>
          <a:bodyPr>
            <a:normAutofit fontScale="90000"/>
          </a:bodyPr>
          <a:lstStyle/>
          <a:p>
            <a:r>
              <a:rPr lang="fo-FO" sz="3100" dirty="0">
                <a:latin typeface="Times New Roman" panose="02020603050405020304" pitchFamily="18" charset="0"/>
                <a:cs typeface="Times New Roman" panose="02020603050405020304" pitchFamily="18" charset="0"/>
              </a:rPr>
              <a:t>Økt vitan innan ADHD og Autismu -  sálarliga, sosiala og </a:t>
            </a:r>
            <a:r>
              <a:rPr lang="fo-FO" sz="3100" dirty="0" err="1">
                <a:latin typeface="Times New Roman" panose="02020603050405020304" pitchFamily="18" charset="0"/>
                <a:cs typeface="Times New Roman" panose="02020603050405020304" pitchFamily="18" charset="0"/>
              </a:rPr>
              <a:t>biomedicinska</a:t>
            </a:r>
            <a:r>
              <a:rPr lang="fo-FO" sz="3100" dirty="0">
                <a:latin typeface="Times New Roman" panose="02020603050405020304" pitchFamily="18" charset="0"/>
                <a:cs typeface="Times New Roman" panose="02020603050405020304" pitchFamily="18" charset="0"/>
              </a:rPr>
              <a:t> hjálp </a:t>
            </a:r>
          </a:p>
        </p:txBody>
      </p:sp>
      <p:sp>
        <p:nvSpPr>
          <p:cNvPr id="3" name="Pladsholder til indhold 2">
            <a:extLst>
              <a:ext uri="{FF2B5EF4-FFF2-40B4-BE49-F238E27FC236}">
                <a16:creationId xmlns:a16="http://schemas.microsoft.com/office/drawing/2014/main" id="{B885A6B6-2AD2-C7B8-74D5-47E3A25CF3B4}"/>
              </a:ext>
            </a:extLst>
          </p:cNvPr>
          <p:cNvSpPr>
            <a:spLocks noGrp="1"/>
          </p:cNvSpPr>
          <p:nvPr>
            <p:ph idx="1"/>
          </p:nvPr>
        </p:nvSpPr>
        <p:spPr/>
        <p:txBody>
          <a:bodyPr>
            <a:normAutofit fontScale="92500" lnSpcReduction="10000"/>
          </a:bodyPr>
          <a:lstStyle/>
          <a:p>
            <a:r>
              <a:rPr lang="fo-FO" sz="2600" dirty="0">
                <a:latin typeface="Times New Roman" panose="02020603050405020304" pitchFamily="18" charset="0"/>
                <a:cs typeface="Times New Roman" panose="02020603050405020304" pitchFamily="18" charset="0"/>
              </a:rPr>
              <a:t>Granskingin innan hesi økini er økt sera nógv seinastu 30 árini, bæði í mun til staðfesting/útgreining og at hjálpa teimum, ið eru rakt, og hava tørv á hjálp. Við røttu hjálpini, kann ein stuðla hesum børnunum til eitt gott og virkið lív </a:t>
            </a:r>
            <a:r>
              <a:rPr lang="fo-FO" sz="1500" dirty="0">
                <a:latin typeface="Times New Roman" panose="02020603050405020304" pitchFamily="18" charset="0"/>
                <a:cs typeface="Times New Roman" panose="02020603050405020304" pitchFamily="18" charset="0"/>
              </a:rPr>
              <a:t>(1, 3, 9, 10).   </a:t>
            </a:r>
          </a:p>
          <a:p>
            <a:pPr marL="0" indent="0">
              <a:buNone/>
            </a:pPr>
            <a:endParaRPr lang="fo-FO" sz="2600" dirty="0">
              <a:latin typeface="Times New Roman" panose="02020603050405020304" pitchFamily="18" charset="0"/>
              <a:cs typeface="Times New Roman" panose="02020603050405020304" pitchFamily="18" charset="0"/>
            </a:endParaRPr>
          </a:p>
          <a:p>
            <a:r>
              <a:rPr lang="fo-FO" sz="2600" dirty="0">
                <a:latin typeface="Times New Roman" panose="02020603050405020304" pitchFamily="18" charset="0"/>
                <a:cs typeface="Times New Roman" panose="02020603050405020304" pitchFamily="18" charset="0"/>
              </a:rPr>
              <a:t>At talið er økt seinastu árini, er meira grundað á økt </a:t>
            </a:r>
            <a:r>
              <a:rPr lang="fo-FO" sz="2600" dirty="0" err="1">
                <a:latin typeface="Times New Roman" panose="02020603050405020304" pitchFamily="18" charset="0"/>
                <a:cs typeface="Times New Roman" panose="02020603050405020304" pitchFamily="18" charset="0"/>
              </a:rPr>
              <a:t>uppmerksemi</a:t>
            </a:r>
            <a:r>
              <a:rPr lang="fo-FO" sz="2600" dirty="0">
                <a:latin typeface="Times New Roman" panose="02020603050405020304" pitchFamily="18" charset="0"/>
                <a:cs typeface="Times New Roman" panose="02020603050405020304" pitchFamily="18" charset="0"/>
              </a:rPr>
              <a:t> og fakliga vitan, og vitan millum fólk, betri screeningar amboð, og hægri játtanir til heilsutænastur enn ein øking í </a:t>
            </a:r>
            <a:r>
              <a:rPr lang="fo-FO" sz="2600" dirty="0" err="1">
                <a:latin typeface="Times New Roman" panose="02020603050405020304" pitchFamily="18" charset="0"/>
                <a:cs typeface="Times New Roman" panose="02020603050405020304" pitchFamily="18" charset="0"/>
              </a:rPr>
              <a:t>genetikki</a:t>
            </a:r>
            <a:r>
              <a:rPr lang="fo-FO" sz="2600" dirty="0">
                <a:latin typeface="Times New Roman" panose="02020603050405020304" pitchFamily="18" charset="0"/>
                <a:cs typeface="Times New Roman" panose="02020603050405020304" pitchFamily="18" charset="0"/>
              </a:rPr>
              <a:t> og umhvørvisfaktorum </a:t>
            </a:r>
            <a:r>
              <a:rPr lang="fo-FO" sz="1500" dirty="0">
                <a:latin typeface="Times New Roman" panose="02020603050405020304" pitchFamily="18" charset="0"/>
                <a:cs typeface="Times New Roman" panose="02020603050405020304" pitchFamily="18" charset="0"/>
              </a:rPr>
              <a:t>(5-7). </a:t>
            </a:r>
          </a:p>
          <a:p>
            <a:endParaRPr lang="fo-FO"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393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2A7EF-6EE0-0485-E6D7-A77DE18C884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9DCA5AD-DE20-97AF-6E9D-6E1A98DE9547}"/>
              </a:ext>
            </a:extLst>
          </p:cNvPr>
          <p:cNvSpPr>
            <a:spLocks noGrp="1"/>
          </p:cNvSpPr>
          <p:nvPr>
            <p:ph type="title"/>
          </p:nvPr>
        </p:nvSpPr>
        <p:spPr/>
        <p:txBody>
          <a:bodyPr/>
          <a:lstStyle/>
          <a:p>
            <a:r>
              <a:rPr lang="fo-FO" sz="2800" dirty="0">
                <a:latin typeface="Times New Roman" panose="02020603050405020304" pitchFamily="18" charset="0"/>
                <a:cs typeface="Times New Roman" panose="02020603050405020304" pitchFamily="18" charset="0"/>
              </a:rPr>
              <a:t>Hvussu nógv børn og ung luttóku í kanningini?</a:t>
            </a:r>
          </a:p>
        </p:txBody>
      </p:sp>
      <p:sp>
        <p:nvSpPr>
          <p:cNvPr id="3" name="Pladsholder til indhold 2">
            <a:extLst>
              <a:ext uri="{FF2B5EF4-FFF2-40B4-BE49-F238E27FC236}">
                <a16:creationId xmlns:a16="http://schemas.microsoft.com/office/drawing/2014/main" id="{173221D8-E653-DE1A-4DD7-2930CFD76EF5}"/>
              </a:ext>
            </a:extLst>
          </p:cNvPr>
          <p:cNvSpPr>
            <a:spLocks noGrp="1"/>
          </p:cNvSpPr>
          <p:nvPr>
            <p:ph idx="1"/>
          </p:nvPr>
        </p:nvSpPr>
        <p:spPr/>
        <p:txBody>
          <a:bodyPr/>
          <a:lstStyle/>
          <a:p>
            <a:endParaRPr lang="en-GB" sz="2400" dirty="0">
              <a:latin typeface="Times New Roman" panose="02020603050405020304" pitchFamily="18" charset="0"/>
              <a:cs typeface="Times New Roman" panose="02020603050405020304" pitchFamily="18" charset="0"/>
            </a:endParaRPr>
          </a:p>
          <a:p>
            <a:r>
              <a:rPr lang="en-GB" sz="2400" dirty="0">
                <a:solidFill>
                  <a:schemeClr val="tx2"/>
                </a:solidFill>
                <a:latin typeface="Times New Roman" panose="02020603050405020304" pitchFamily="18" charset="0"/>
                <a:cs typeface="Times New Roman" panose="02020603050405020304" pitchFamily="18" charset="0"/>
              </a:rPr>
              <a:t>479 </a:t>
            </a:r>
            <a:r>
              <a:rPr lang="en-GB" sz="2400" dirty="0" err="1">
                <a:solidFill>
                  <a:schemeClr val="tx2"/>
                </a:solidFill>
                <a:latin typeface="Times New Roman" panose="02020603050405020304" pitchFamily="18" charset="0"/>
                <a:cs typeface="Times New Roman" panose="02020603050405020304" pitchFamily="18" charset="0"/>
              </a:rPr>
              <a:t>børn</a:t>
            </a:r>
            <a:r>
              <a:rPr lang="en-GB" sz="2400" dirty="0">
                <a:solidFill>
                  <a:schemeClr val="tx2"/>
                </a:solidFill>
                <a:latin typeface="Times New Roman" panose="02020603050405020304" pitchFamily="18" charset="0"/>
                <a:cs typeface="Times New Roman" panose="02020603050405020304" pitchFamily="18" charset="0"/>
              </a:rPr>
              <a:t> og </a:t>
            </a:r>
            <a:r>
              <a:rPr lang="en-GB" sz="2400" dirty="0" err="1">
                <a:solidFill>
                  <a:schemeClr val="tx2"/>
                </a:solidFill>
                <a:latin typeface="Times New Roman" panose="02020603050405020304" pitchFamily="18" charset="0"/>
                <a:cs typeface="Times New Roman" panose="02020603050405020304" pitchFamily="18" charset="0"/>
              </a:rPr>
              <a:t>ung</a:t>
            </a:r>
            <a:r>
              <a:rPr lang="en-GB" sz="2400" dirty="0">
                <a:solidFill>
                  <a:schemeClr val="tx2"/>
                </a:solidFill>
                <a:latin typeface="Times New Roman" panose="02020603050405020304" pitchFamily="18" charset="0"/>
                <a:cs typeface="Times New Roman" panose="02020603050405020304" pitchFamily="18" charset="0"/>
              </a:rPr>
              <a:t> </a:t>
            </a:r>
            <a:r>
              <a:rPr lang="en-GB" sz="2400" dirty="0" err="1">
                <a:solidFill>
                  <a:schemeClr val="tx2"/>
                </a:solidFill>
                <a:latin typeface="Times New Roman" panose="02020603050405020304" pitchFamily="18" charset="0"/>
                <a:cs typeface="Times New Roman" panose="02020603050405020304" pitchFamily="18" charset="0"/>
              </a:rPr>
              <a:t>luku</a:t>
            </a:r>
            <a:r>
              <a:rPr lang="en-GB" sz="2400" dirty="0">
                <a:solidFill>
                  <a:schemeClr val="tx2"/>
                </a:solidFill>
                <a:latin typeface="Times New Roman" panose="02020603050405020304" pitchFamily="18" charset="0"/>
                <a:cs typeface="Times New Roman" panose="02020603050405020304" pitchFamily="18" charset="0"/>
              </a:rPr>
              <a:t> </a:t>
            </a:r>
            <a:r>
              <a:rPr lang="en-GB" sz="2400" dirty="0" err="1">
                <a:solidFill>
                  <a:schemeClr val="tx2"/>
                </a:solidFill>
                <a:latin typeface="Times New Roman" panose="02020603050405020304" pitchFamily="18" charset="0"/>
                <a:cs typeface="Times New Roman" panose="02020603050405020304" pitchFamily="18" charset="0"/>
              </a:rPr>
              <a:t>krøvini</a:t>
            </a:r>
            <a:r>
              <a:rPr lang="en-GB" sz="2400" dirty="0">
                <a:solidFill>
                  <a:schemeClr val="tx2"/>
                </a:solidFill>
                <a:latin typeface="Times New Roman" panose="02020603050405020304" pitchFamily="18" charset="0"/>
                <a:cs typeface="Times New Roman" panose="02020603050405020304" pitchFamily="18" charset="0"/>
              </a:rPr>
              <a:t> </a:t>
            </a:r>
            <a:r>
              <a:rPr lang="en-GB" sz="2400" dirty="0" err="1">
                <a:solidFill>
                  <a:schemeClr val="tx2"/>
                </a:solidFill>
                <a:latin typeface="Times New Roman" panose="02020603050405020304" pitchFamily="18" charset="0"/>
                <a:cs typeface="Times New Roman" panose="02020603050405020304" pitchFamily="18" charset="0"/>
              </a:rPr>
              <a:t>fyri</a:t>
            </a:r>
            <a:r>
              <a:rPr lang="en-GB" sz="2400" dirty="0">
                <a:solidFill>
                  <a:schemeClr val="tx2"/>
                </a:solidFill>
                <a:latin typeface="Times New Roman" panose="02020603050405020304" pitchFamily="18" charset="0"/>
                <a:cs typeface="Times New Roman" panose="02020603050405020304" pitchFamily="18" charset="0"/>
              </a:rPr>
              <a:t> </a:t>
            </a:r>
            <a:r>
              <a:rPr lang="en-GB" sz="2400" dirty="0" err="1">
                <a:solidFill>
                  <a:schemeClr val="tx2"/>
                </a:solidFill>
                <a:latin typeface="Times New Roman" panose="02020603050405020304" pitchFamily="18" charset="0"/>
                <a:cs typeface="Times New Roman" panose="02020603050405020304" pitchFamily="18" charset="0"/>
              </a:rPr>
              <a:t>Autismu</a:t>
            </a:r>
            <a:r>
              <a:rPr lang="en-GB" sz="2400" dirty="0">
                <a:solidFill>
                  <a:schemeClr val="tx2"/>
                </a:solidFill>
                <a:latin typeface="Times New Roman" panose="02020603050405020304" pitchFamily="18" charset="0"/>
                <a:cs typeface="Times New Roman" panose="02020603050405020304" pitchFamily="18" charset="0"/>
              </a:rPr>
              <a:t> og/</a:t>
            </a:r>
            <a:r>
              <a:rPr lang="en-GB" sz="2400" dirty="0" err="1">
                <a:solidFill>
                  <a:schemeClr val="tx2"/>
                </a:solidFill>
                <a:latin typeface="Times New Roman" panose="02020603050405020304" pitchFamily="18" charset="0"/>
                <a:cs typeface="Times New Roman" panose="02020603050405020304" pitchFamily="18" charset="0"/>
              </a:rPr>
              <a:t>ella</a:t>
            </a:r>
            <a:r>
              <a:rPr lang="en-GB" sz="2400" dirty="0">
                <a:solidFill>
                  <a:schemeClr val="tx2"/>
                </a:solidFill>
                <a:latin typeface="Times New Roman" panose="02020603050405020304" pitchFamily="18" charset="0"/>
                <a:cs typeface="Times New Roman" panose="02020603050405020304" pitchFamily="18" charset="0"/>
              </a:rPr>
              <a:t> ADHD í </a:t>
            </a:r>
            <a:r>
              <a:rPr lang="en-GB" sz="2400" dirty="0" err="1">
                <a:solidFill>
                  <a:schemeClr val="tx2"/>
                </a:solidFill>
                <a:latin typeface="Times New Roman" panose="02020603050405020304" pitchFamily="18" charset="0"/>
                <a:cs typeface="Times New Roman" panose="02020603050405020304" pitchFamily="18" charset="0"/>
              </a:rPr>
              <a:t>Føroyum</a:t>
            </a:r>
            <a:r>
              <a:rPr lang="en-GB" sz="2400" dirty="0">
                <a:solidFill>
                  <a:schemeClr val="tx2"/>
                </a:solidFill>
                <a:latin typeface="Times New Roman" panose="02020603050405020304" pitchFamily="18" charset="0"/>
                <a:cs typeface="Times New Roman" panose="02020603050405020304" pitchFamily="18" charset="0"/>
              </a:rPr>
              <a:t> </a:t>
            </a:r>
            <a:r>
              <a:rPr lang="en-GB" sz="2400" dirty="0" err="1">
                <a:solidFill>
                  <a:schemeClr val="tx2"/>
                </a:solidFill>
                <a:latin typeface="Times New Roman" panose="02020603050405020304" pitchFamily="18" charset="0"/>
                <a:cs typeface="Times New Roman" panose="02020603050405020304" pitchFamily="18" charset="0"/>
              </a:rPr>
              <a:t>frá</a:t>
            </a:r>
            <a:r>
              <a:rPr lang="en-GB" sz="2400" dirty="0">
                <a:solidFill>
                  <a:schemeClr val="tx2"/>
                </a:solidFill>
                <a:latin typeface="Times New Roman" panose="02020603050405020304" pitchFamily="18" charset="0"/>
                <a:cs typeface="Times New Roman" panose="02020603050405020304" pitchFamily="18" charset="0"/>
              </a:rPr>
              <a:t> 2004-2022 og </a:t>
            </a:r>
            <a:r>
              <a:rPr lang="en-GB" sz="2400" dirty="0" err="1">
                <a:solidFill>
                  <a:schemeClr val="tx2"/>
                </a:solidFill>
                <a:latin typeface="Times New Roman" panose="02020603050405020304" pitchFamily="18" charset="0"/>
                <a:cs typeface="Times New Roman" panose="02020603050405020304" pitchFamily="18" charset="0"/>
              </a:rPr>
              <a:t>eru</a:t>
            </a:r>
            <a:r>
              <a:rPr lang="en-GB" sz="2400" dirty="0">
                <a:solidFill>
                  <a:schemeClr val="tx2"/>
                </a:solidFill>
                <a:latin typeface="Times New Roman" panose="02020603050405020304" pitchFamily="18" charset="0"/>
                <a:cs typeface="Times New Roman" panose="02020603050405020304" pitchFamily="18" charset="0"/>
              </a:rPr>
              <a:t> við í </a:t>
            </a:r>
            <a:r>
              <a:rPr lang="en-GB" sz="2400" dirty="0" err="1">
                <a:solidFill>
                  <a:schemeClr val="tx2"/>
                </a:solidFill>
                <a:latin typeface="Times New Roman" panose="02020603050405020304" pitchFamily="18" charset="0"/>
                <a:cs typeface="Times New Roman" panose="02020603050405020304" pitchFamily="18" charset="0"/>
              </a:rPr>
              <a:t>granskingini</a:t>
            </a:r>
            <a:r>
              <a:rPr lang="en-GB" sz="2400" dirty="0">
                <a:solidFill>
                  <a:schemeClr val="tx2"/>
                </a:solidFill>
                <a:latin typeface="Times New Roman" panose="02020603050405020304" pitchFamily="18" charset="0"/>
                <a:cs typeface="Times New Roman" panose="02020603050405020304" pitchFamily="18" charset="0"/>
              </a:rPr>
              <a:t> </a:t>
            </a:r>
          </a:p>
          <a:p>
            <a:r>
              <a:rPr lang="en-GB" sz="2400" dirty="0">
                <a:solidFill>
                  <a:schemeClr val="tx2"/>
                </a:solidFill>
                <a:latin typeface="Times New Roman" panose="02020603050405020304" pitchFamily="18" charset="0"/>
                <a:cs typeface="Times New Roman" panose="02020603050405020304" pitchFamily="18" charset="0"/>
              </a:rPr>
              <a:t>282 </a:t>
            </a:r>
            <a:r>
              <a:rPr lang="en-GB" sz="2400" dirty="0" err="1">
                <a:solidFill>
                  <a:schemeClr val="tx2"/>
                </a:solidFill>
                <a:latin typeface="Times New Roman" panose="02020603050405020304" pitchFamily="18" charset="0"/>
                <a:cs typeface="Times New Roman" panose="02020603050405020304" pitchFamily="18" charset="0"/>
              </a:rPr>
              <a:t>børn</a:t>
            </a:r>
            <a:r>
              <a:rPr lang="en-GB" sz="2400" dirty="0">
                <a:solidFill>
                  <a:schemeClr val="tx2"/>
                </a:solidFill>
                <a:latin typeface="Times New Roman" panose="02020603050405020304" pitchFamily="18" charset="0"/>
                <a:cs typeface="Times New Roman" panose="02020603050405020304" pitchFamily="18" charset="0"/>
              </a:rPr>
              <a:t> </a:t>
            </a:r>
            <a:r>
              <a:rPr lang="en-GB" sz="2400" dirty="0" err="1">
                <a:solidFill>
                  <a:schemeClr val="tx2"/>
                </a:solidFill>
                <a:latin typeface="Times New Roman" panose="02020603050405020304" pitchFamily="18" charset="0"/>
                <a:cs typeface="Times New Roman" panose="02020603050405020304" pitchFamily="18" charset="0"/>
              </a:rPr>
              <a:t>høvdu</a:t>
            </a:r>
            <a:r>
              <a:rPr lang="en-GB" sz="2400" dirty="0">
                <a:solidFill>
                  <a:schemeClr val="tx2"/>
                </a:solidFill>
                <a:latin typeface="Times New Roman" panose="02020603050405020304" pitchFamily="18" charset="0"/>
                <a:cs typeface="Times New Roman" panose="02020603050405020304" pitchFamily="18" charset="0"/>
              </a:rPr>
              <a:t> </a:t>
            </a:r>
            <a:r>
              <a:rPr lang="en-GB" sz="2400" dirty="0" err="1">
                <a:solidFill>
                  <a:schemeClr val="tx2"/>
                </a:solidFill>
                <a:latin typeface="Times New Roman" panose="02020603050405020304" pitchFamily="18" charset="0"/>
                <a:cs typeface="Times New Roman" panose="02020603050405020304" pitchFamily="18" charset="0"/>
              </a:rPr>
              <a:t>Autismu</a:t>
            </a:r>
            <a:r>
              <a:rPr lang="en-GB" sz="2400" dirty="0">
                <a:solidFill>
                  <a:schemeClr val="tx2"/>
                </a:solidFill>
                <a:latin typeface="Times New Roman" panose="02020603050405020304" pitchFamily="18" charset="0"/>
                <a:cs typeface="Times New Roman" panose="02020603050405020304" pitchFamily="18" charset="0"/>
              </a:rPr>
              <a:t>, 180 </a:t>
            </a:r>
            <a:r>
              <a:rPr lang="en-GB" sz="2400" dirty="0" err="1">
                <a:solidFill>
                  <a:schemeClr val="tx2"/>
                </a:solidFill>
                <a:latin typeface="Times New Roman" panose="02020603050405020304" pitchFamily="18" charset="0"/>
                <a:cs typeface="Times New Roman" panose="02020603050405020304" pitchFamily="18" charset="0"/>
              </a:rPr>
              <a:t>dreingir</a:t>
            </a:r>
            <a:r>
              <a:rPr lang="en-GB" sz="2400" dirty="0">
                <a:solidFill>
                  <a:schemeClr val="tx2"/>
                </a:solidFill>
                <a:latin typeface="Times New Roman" panose="02020603050405020304" pitchFamily="18" charset="0"/>
                <a:cs typeface="Times New Roman" panose="02020603050405020304" pitchFamily="18" charset="0"/>
              </a:rPr>
              <a:t> og 102 </a:t>
            </a:r>
            <a:r>
              <a:rPr lang="en-GB" sz="2400" dirty="0" err="1">
                <a:solidFill>
                  <a:schemeClr val="tx2"/>
                </a:solidFill>
                <a:latin typeface="Times New Roman" panose="02020603050405020304" pitchFamily="18" charset="0"/>
                <a:cs typeface="Times New Roman" panose="02020603050405020304" pitchFamily="18" charset="0"/>
              </a:rPr>
              <a:t>gentur</a:t>
            </a:r>
            <a:endParaRPr lang="en-GB" sz="2400" dirty="0">
              <a:solidFill>
                <a:schemeClr val="tx2"/>
              </a:solidFill>
              <a:latin typeface="Times New Roman" panose="02020603050405020304" pitchFamily="18" charset="0"/>
              <a:cs typeface="Times New Roman" panose="02020603050405020304" pitchFamily="18" charset="0"/>
            </a:endParaRPr>
          </a:p>
          <a:p>
            <a:r>
              <a:rPr lang="en-GB" sz="2400" dirty="0">
                <a:solidFill>
                  <a:schemeClr val="tx2"/>
                </a:solidFill>
                <a:latin typeface="Times New Roman" panose="02020603050405020304" pitchFamily="18" charset="0"/>
                <a:cs typeface="Times New Roman" panose="02020603050405020304" pitchFamily="18" charset="0"/>
              </a:rPr>
              <a:t>284 </a:t>
            </a:r>
            <a:r>
              <a:rPr lang="en-GB" sz="2400" dirty="0" err="1">
                <a:solidFill>
                  <a:schemeClr val="tx2"/>
                </a:solidFill>
                <a:latin typeface="Times New Roman" panose="02020603050405020304" pitchFamily="18" charset="0"/>
                <a:cs typeface="Times New Roman" panose="02020603050405020304" pitchFamily="18" charset="0"/>
              </a:rPr>
              <a:t>børn</a:t>
            </a:r>
            <a:r>
              <a:rPr lang="en-GB" sz="2400" dirty="0">
                <a:solidFill>
                  <a:schemeClr val="tx2"/>
                </a:solidFill>
                <a:latin typeface="Times New Roman" panose="02020603050405020304" pitchFamily="18" charset="0"/>
                <a:cs typeface="Times New Roman" panose="02020603050405020304" pitchFamily="18" charset="0"/>
              </a:rPr>
              <a:t> </a:t>
            </a:r>
            <a:r>
              <a:rPr lang="en-GB" sz="2400" dirty="0" err="1">
                <a:solidFill>
                  <a:schemeClr val="tx2"/>
                </a:solidFill>
                <a:latin typeface="Times New Roman" panose="02020603050405020304" pitchFamily="18" charset="0"/>
                <a:cs typeface="Times New Roman" panose="02020603050405020304" pitchFamily="18" charset="0"/>
              </a:rPr>
              <a:t>høvdu</a:t>
            </a:r>
            <a:r>
              <a:rPr lang="en-GB" sz="2400" dirty="0">
                <a:solidFill>
                  <a:schemeClr val="tx2"/>
                </a:solidFill>
                <a:latin typeface="Times New Roman" panose="02020603050405020304" pitchFamily="18" charset="0"/>
                <a:cs typeface="Times New Roman" panose="02020603050405020304" pitchFamily="18" charset="0"/>
              </a:rPr>
              <a:t> ADHD, 190 </a:t>
            </a:r>
            <a:r>
              <a:rPr lang="en-GB" sz="2400" dirty="0" err="1">
                <a:solidFill>
                  <a:schemeClr val="tx2"/>
                </a:solidFill>
                <a:latin typeface="Times New Roman" panose="02020603050405020304" pitchFamily="18" charset="0"/>
                <a:cs typeface="Times New Roman" panose="02020603050405020304" pitchFamily="18" charset="0"/>
              </a:rPr>
              <a:t>dreingir</a:t>
            </a:r>
            <a:r>
              <a:rPr lang="en-GB" sz="2400" dirty="0">
                <a:solidFill>
                  <a:schemeClr val="tx2"/>
                </a:solidFill>
                <a:latin typeface="Times New Roman" panose="02020603050405020304" pitchFamily="18" charset="0"/>
                <a:cs typeface="Times New Roman" panose="02020603050405020304" pitchFamily="18" charset="0"/>
              </a:rPr>
              <a:t> og 94 </a:t>
            </a:r>
            <a:r>
              <a:rPr lang="en-GB" sz="2400" dirty="0" err="1">
                <a:solidFill>
                  <a:schemeClr val="tx2"/>
                </a:solidFill>
                <a:latin typeface="Times New Roman" panose="02020603050405020304" pitchFamily="18" charset="0"/>
                <a:cs typeface="Times New Roman" panose="02020603050405020304" pitchFamily="18" charset="0"/>
              </a:rPr>
              <a:t>gentur</a:t>
            </a:r>
            <a:endParaRPr lang="en-GB" sz="2400" dirty="0">
              <a:solidFill>
                <a:schemeClr val="tx2"/>
              </a:solidFill>
              <a:latin typeface="Times New Roman" panose="02020603050405020304" pitchFamily="18" charset="0"/>
              <a:cs typeface="Times New Roman" panose="02020603050405020304" pitchFamily="18" charset="0"/>
            </a:endParaRPr>
          </a:p>
          <a:p>
            <a:r>
              <a:rPr lang="en-GB" sz="2400" dirty="0">
                <a:solidFill>
                  <a:schemeClr val="tx2"/>
                </a:solidFill>
                <a:latin typeface="Times New Roman" panose="02020603050405020304" pitchFamily="18" charset="0"/>
                <a:cs typeface="Times New Roman" panose="02020603050405020304" pitchFamily="18" charset="0"/>
              </a:rPr>
              <a:t>86 </a:t>
            </a:r>
            <a:r>
              <a:rPr lang="en-GB" sz="2400" dirty="0" err="1">
                <a:solidFill>
                  <a:schemeClr val="tx2"/>
                </a:solidFill>
                <a:latin typeface="Times New Roman" panose="02020603050405020304" pitchFamily="18" charset="0"/>
                <a:cs typeface="Times New Roman" panose="02020603050405020304" pitchFamily="18" charset="0"/>
              </a:rPr>
              <a:t>børn</a:t>
            </a:r>
            <a:r>
              <a:rPr lang="en-GB" sz="2400" dirty="0">
                <a:solidFill>
                  <a:schemeClr val="tx2"/>
                </a:solidFill>
                <a:latin typeface="Times New Roman" panose="02020603050405020304" pitchFamily="18" charset="0"/>
                <a:cs typeface="Times New Roman" panose="02020603050405020304" pitchFamily="18" charset="0"/>
              </a:rPr>
              <a:t> </a:t>
            </a:r>
            <a:r>
              <a:rPr lang="en-GB" sz="2400" dirty="0" err="1">
                <a:solidFill>
                  <a:schemeClr val="tx2"/>
                </a:solidFill>
                <a:latin typeface="Times New Roman" panose="02020603050405020304" pitchFamily="18" charset="0"/>
                <a:cs typeface="Times New Roman" panose="02020603050405020304" pitchFamily="18" charset="0"/>
              </a:rPr>
              <a:t>høvdu</a:t>
            </a:r>
            <a:r>
              <a:rPr lang="en-GB" sz="2400" dirty="0">
                <a:solidFill>
                  <a:schemeClr val="tx2"/>
                </a:solidFill>
                <a:latin typeface="Times New Roman" panose="02020603050405020304" pitchFamily="18" charset="0"/>
                <a:cs typeface="Times New Roman" panose="02020603050405020304" pitchFamily="18" charset="0"/>
              </a:rPr>
              <a:t> </a:t>
            </a:r>
            <a:r>
              <a:rPr lang="en-GB" sz="2400" dirty="0" err="1">
                <a:solidFill>
                  <a:schemeClr val="tx2"/>
                </a:solidFill>
                <a:latin typeface="Times New Roman" panose="02020603050405020304" pitchFamily="18" charset="0"/>
                <a:cs typeface="Times New Roman" panose="02020603050405020304" pitchFamily="18" charset="0"/>
              </a:rPr>
              <a:t>bæði</a:t>
            </a:r>
            <a:r>
              <a:rPr lang="en-GB" sz="2400" dirty="0">
                <a:solidFill>
                  <a:schemeClr val="tx2"/>
                </a:solidFill>
                <a:latin typeface="Times New Roman" panose="02020603050405020304" pitchFamily="18" charset="0"/>
                <a:cs typeface="Times New Roman" panose="02020603050405020304" pitchFamily="18" charset="0"/>
              </a:rPr>
              <a:t> </a:t>
            </a:r>
            <a:r>
              <a:rPr lang="en-GB" sz="2400" dirty="0" err="1">
                <a:solidFill>
                  <a:schemeClr val="tx2"/>
                </a:solidFill>
                <a:latin typeface="Times New Roman" panose="02020603050405020304" pitchFamily="18" charset="0"/>
                <a:cs typeface="Times New Roman" panose="02020603050405020304" pitchFamily="18" charset="0"/>
              </a:rPr>
              <a:t>Autismu</a:t>
            </a:r>
            <a:r>
              <a:rPr lang="en-GB" sz="2400" dirty="0">
                <a:solidFill>
                  <a:schemeClr val="tx2"/>
                </a:solidFill>
                <a:latin typeface="Times New Roman" panose="02020603050405020304" pitchFamily="18" charset="0"/>
                <a:cs typeface="Times New Roman" panose="02020603050405020304" pitchFamily="18" charset="0"/>
              </a:rPr>
              <a:t> og ADHD</a:t>
            </a:r>
            <a:endParaRPr lang="fo-FO" sz="2400" dirty="0">
              <a:solidFill>
                <a:schemeClr val="tx2"/>
              </a:solidFill>
              <a:latin typeface="Times New Roman" panose="02020603050405020304" pitchFamily="18" charset="0"/>
              <a:cs typeface="Times New Roman" panose="02020603050405020304" pitchFamily="18" charset="0"/>
            </a:endParaRPr>
          </a:p>
          <a:p>
            <a:endParaRPr lang="fo-FO" dirty="0"/>
          </a:p>
        </p:txBody>
      </p:sp>
    </p:spTree>
    <p:extLst>
      <p:ext uri="{BB962C8B-B14F-4D97-AF65-F5344CB8AC3E}">
        <p14:creationId xmlns:p14="http://schemas.microsoft.com/office/powerpoint/2010/main" val="1444181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824328-1BC8-7DCA-8B02-5E61ED1DD385}"/>
              </a:ext>
            </a:extLst>
          </p:cNvPr>
          <p:cNvSpPr>
            <a:spLocks noGrp="1"/>
          </p:cNvSpPr>
          <p:nvPr>
            <p:ph type="title"/>
          </p:nvPr>
        </p:nvSpPr>
        <p:spPr/>
        <p:txBody>
          <a:bodyPr>
            <a:noAutofit/>
          </a:bodyPr>
          <a:lstStyle/>
          <a:p>
            <a:pPr algn="ctr"/>
            <a:r>
              <a:rPr lang="en-GB" sz="2400" noProof="0" dirty="0">
                <a:latin typeface="Times New Roman" panose="02020603050405020304" pitchFamily="18" charset="0"/>
                <a:cs typeface="Times New Roman" panose="02020603050405020304" pitchFamily="18" charset="0"/>
              </a:rPr>
              <a:t>Títtleikin av ADHD og </a:t>
            </a:r>
            <a:r>
              <a:rPr lang="en-GB" sz="2400" dirty="0">
                <a:latin typeface="Times New Roman" panose="02020603050405020304" pitchFamily="18" charset="0"/>
                <a:cs typeface="Times New Roman" panose="02020603050405020304" pitchFamily="18" charset="0"/>
              </a:rPr>
              <a:t>A</a:t>
            </a:r>
            <a:r>
              <a:rPr lang="en-GB" sz="2400" noProof="0" dirty="0" err="1">
                <a:latin typeface="Times New Roman" panose="02020603050405020304" pitchFamily="18" charset="0"/>
                <a:cs typeface="Times New Roman" panose="02020603050405020304" pitchFamily="18" charset="0"/>
              </a:rPr>
              <a:t>utismu</a:t>
            </a:r>
            <a:r>
              <a:rPr lang="en-GB" sz="2400" noProof="0" dirty="0">
                <a:latin typeface="Times New Roman" panose="02020603050405020304" pitchFamily="18" charset="0"/>
                <a:cs typeface="Times New Roman" panose="02020603050405020304" pitchFamily="18" charset="0"/>
              </a:rPr>
              <a:t> hjá </a:t>
            </a:r>
            <a:r>
              <a:rPr lang="en-GB" sz="2400" noProof="0" dirty="0" err="1">
                <a:latin typeface="Times New Roman" panose="02020603050405020304" pitchFamily="18" charset="0"/>
                <a:cs typeface="Times New Roman" panose="02020603050405020304" pitchFamily="18" charset="0"/>
              </a:rPr>
              <a:t>børnum</a:t>
            </a:r>
            <a:r>
              <a:rPr lang="en-GB" sz="2400" noProof="0" dirty="0">
                <a:latin typeface="Times New Roman" panose="02020603050405020304" pitchFamily="18" charset="0"/>
                <a:cs typeface="Times New Roman" panose="02020603050405020304" pitchFamily="18" charset="0"/>
              </a:rPr>
              <a:t> og </a:t>
            </a:r>
            <a:r>
              <a:rPr lang="en-GB" sz="2400" noProof="0" dirty="0" err="1">
                <a:latin typeface="Times New Roman" panose="02020603050405020304" pitchFamily="18" charset="0"/>
                <a:cs typeface="Times New Roman" panose="02020603050405020304" pitchFamily="18" charset="0"/>
              </a:rPr>
              <a:t>ungum</a:t>
            </a:r>
            <a:r>
              <a:rPr lang="en-GB" sz="2400" noProof="0" dirty="0">
                <a:latin typeface="Times New Roman" panose="02020603050405020304" pitchFamily="18" charset="0"/>
                <a:cs typeface="Times New Roman" panose="02020603050405020304" pitchFamily="18" charset="0"/>
              </a:rPr>
              <a:t> í </a:t>
            </a:r>
            <a:r>
              <a:rPr lang="en-GB" sz="2400" noProof="0" dirty="0" err="1">
                <a:latin typeface="Times New Roman" panose="02020603050405020304" pitchFamily="18" charset="0"/>
                <a:cs typeface="Times New Roman" panose="02020603050405020304" pitchFamily="18" charset="0"/>
              </a:rPr>
              <a:t>Føroyum</a:t>
            </a:r>
            <a:r>
              <a:rPr lang="en-GB" sz="2400" noProof="0" dirty="0">
                <a:latin typeface="Times New Roman" panose="02020603050405020304" pitchFamily="18" charset="0"/>
                <a:cs typeface="Times New Roman" panose="02020603050405020304" pitchFamily="18" charset="0"/>
              </a:rPr>
              <a:t> </a:t>
            </a:r>
            <a:r>
              <a:rPr lang="en-GB" sz="2400" noProof="0" dirty="0" err="1">
                <a:latin typeface="Times New Roman" panose="02020603050405020304" pitchFamily="18" charset="0"/>
                <a:cs typeface="Times New Roman" panose="02020603050405020304" pitchFamily="18" charset="0"/>
              </a:rPr>
              <a:t>frá</a:t>
            </a:r>
            <a:r>
              <a:rPr lang="en-GB" sz="2400" noProof="0" dirty="0">
                <a:latin typeface="Times New Roman" panose="02020603050405020304" pitchFamily="18" charset="0"/>
                <a:cs typeface="Times New Roman" panose="02020603050405020304" pitchFamily="18" charset="0"/>
              </a:rPr>
              <a:t> 2004-2022 </a:t>
            </a:r>
          </a:p>
        </p:txBody>
      </p:sp>
      <p:sp>
        <p:nvSpPr>
          <p:cNvPr id="3" name="Pladsholder til indhold 2">
            <a:extLst>
              <a:ext uri="{FF2B5EF4-FFF2-40B4-BE49-F238E27FC236}">
                <a16:creationId xmlns:a16="http://schemas.microsoft.com/office/drawing/2014/main" id="{F788A117-8997-1AF9-7C7C-6380DD1ED74D}"/>
              </a:ext>
            </a:extLst>
          </p:cNvPr>
          <p:cNvSpPr>
            <a:spLocks noGrp="1"/>
          </p:cNvSpPr>
          <p:nvPr>
            <p:ph idx="1"/>
          </p:nvPr>
        </p:nvSpPr>
        <p:spPr/>
        <p:txBody>
          <a:bodyPr>
            <a:normAutofit fontScale="25000" lnSpcReduction="20000"/>
          </a:bodyPr>
          <a:lstStyle/>
          <a:p>
            <a:endParaRPr lang="en-US" sz="7400" dirty="0">
              <a:latin typeface="Times New Roman" panose="02020603050405020304" pitchFamily="18" charset="0"/>
              <a:cs typeface="Times New Roman" panose="02020603050405020304" pitchFamily="18" charset="0"/>
            </a:endParaRPr>
          </a:p>
          <a:p>
            <a:endParaRPr lang="en-US" sz="8000" dirty="0">
              <a:solidFill>
                <a:schemeClr val="tx2"/>
              </a:solidFill>
              <a:latin typeface="Times New Roman" panose="02020603050405020304" pitchFamily="18" charset="0"/>
              <a:cs typeface="Times New Roman" panose="02020603050405020304" pitchFamily="18" charset="0"/>
            </a:endParaRPr>
          </a:p>
          <a:p>
            <a:r>
              <a:rPr lang="fo-FO" sz="8000" noProof="0" dirty="0">
                <a:solidFill>
                  <a:schemeClr val="tx2"/>
                </a:solidFill>
                <a:latin typeface="Times New Roman" panose="02020603050405020304" pitchFamily="18" charset="0"/>
                <a:cs typeface="Times New Roman" panose="02020603050405020304" pitchFamily="18" charset="0"/>
              </a:rPr>
              <a:t>Títtleikin av Autismu hjá børnum og ungum í Føroyum (5-18 ár) var 2.7%. Títtleikin millum drongir við Autismu var 3.4%, og títtleikin millum gentur var 2.0%.</a:t>
            </a:r>
          </a:p>
          <a:p>
            <a:pPr marL="0" indent="0">
              <a:buNone/>
            </a:pPr>
            <a:r>
              <a:rPr lang="fo-FO" sz="8000" noProof="0" dirty="0">
                <a:solidFill>
                  <a:schemeClr val="tx2"/>
                </a:solidFill>
                <a:latin typeface="Times New Roman" panose="02020603050405020304" pitchFamily="18" charset="0"/>
                <a:cs typeface="Times New Roman" panose="02020603050405020304" pitchFamily="18" charset="0"/>
              </a:rPr>
              <a:t> </a:t>
            </a:r>
          </a:p>
          <a:p>
            <a:r>
              <a:rPr lang="fo-FO" sz="8000" noProof="0" dirty="0">
                <a:solidFill>
                  <a:schemeClr val="tx2"/>
                </a:solidFill>
                <a:latin typeface="Times New Roman" panose="02020603050405020304" pitchFamily="18" charset="0"/>
                <a:cs typeface="Times New Roman" panose="02020603050405020304" pitchFamily="18" charset="0"/>
              </a:rPr>
              <a:t>Títtleikin av ADHD hjá børnum og ungum í Føroyum (6-18 ár) var 2.9%. Títtleikin millum drongir við ADHD var 3.8%, títtleikin millum gentur var 2.0%. </a:t>
            </a:r>
          </a:p>
          <a:p>
            <a:pPr marL="0" indent="0">
              <a:buNone/>
            </a:pPr>
            <a:endParaRPr lang="fo-FO" sz="8000" noProof="0" dirty="0">
              <a:solidFill>
                <a:schemeClr val="tx2"/>
              </a:solidFill>
              <a:latin typeface="Times New Roman" panose="02020603050405020304" pitchFamily="18" charset="0"/>
              <a:cs typeface="Times New Roman" panose="02020603050405020304" pitchFamily="18" charset="0"/>
            </a:endParaRPr>
          </a:p>
          <a:p>
            <a:r>
              <a:rPr lang="fo-FO" sz="8000" noProof="0" dirty="0">
                <a:solidFill>
                  <a:schemeClr val="tx2"/>
                </a:solidFill>
                <a:latin typeface="Times New Roman" panose="02020603050405020304" pitchFamily="18" charset="0"/>
                <a:cs typeface="Times New Roman" panose="02020603050405020304" pitchFamily="18" charset="0"/>
              </a:rPr>
              <a:t>Títtleikin av Autismu í Norðan londum, Europa og USA: 2.4 - 3.5% </a:t>
            </a:r>
            <a:r>
              <a:rPr lang="fo-FO" sz="4800" noProof="0" dirty="0">
                <a:solidFill>
                  <a:schemeClr val="tx2"/>
                </a:solidFill>
                <a:latin typeface="Times New Roman" panose="02020603050405020304" pitchFamily="18" charset="0"/>
                <a:cs typeface="Times New Roman" panose="02020603050405020304" pitchFamily="18" charset="0"/>
              </a:rPr>
              <a:t>(1, 4, 34, 35)</a:t>
            </a:r>
          </a:p>
          <a:p>
            <a:r>
              <a:rPr lang="fo-FO" sz="8000" noProof="0" dirty="0">
                <a:solidFill>
                  <a:schemeClr val="tx2"/>
                </a:solidFill>
                <a:latin typeface="Times New Roman" panose="02020603050405020304" pitchFamily="18" charset="0"/>
                <a:cs typeface="Times New Roman" panose="02020603050405020304" pitchFamily="18" charset="0"/>
              </a:rPr>
              <a:t>Títtleikin av ADHD í Norðan londum, Europa og USA: </a:t>
            </a:r>
          </a:p>
          <a:p>
            <a:pPr marL="0" indent="0">
              <a:buNone/>
            </a:pPr>
            <a:r>
              <a:rPr lang="fo-FO" sz="8000" noProof="0" dirty="0">
                <a:solidFill>
                  <a:schemeClr val="tx2"/>
                </a:solidFill>
                <a:latin typeface="Times New Roman" panose="02020603050405020304" pitchFamily="18" charset="0"/>
                <a:cs typeface="Times New Roman" panose="02020603050405020304" pitchFamily="18" charset="0"/>
              </a:rPr>
              <a:t>	5.6 - 8% </a:t>
            </a:r>
            <a:r>
              <a:rPr lang="fo-FO" sz="4800" noProof="0" dirty="0">
                <a:solidFill>
                  <a:schemeClr val="tx2"/>
                </a:solidFill>
                <a:latin typeface="Times New Roman" panose="02020603050405020304" pitchFamily="18" charset="0"/>
                <a:cs typeface="Times New Roman" panose="02020603050405020304" pitchFamily="18" charset="0"/>
              </a:rPr>
              <a:t>(2, 47, 48) </a:t>
            </a:r>
          </a:p>
          <a:p>
            <a:pPr marL="0" indent="0">
              <a:buNone/>
            </a:pPr>
            <a:endParaRPr lang="fo-FO" noProof="0" dirty="0">
              <a:latin typeface="Times New Roman" panose="02020603050405020304" pitchFamily="18" charset="0"/>
              <a:cs typeface="Times New Roman" panose="02020603050405020304" pitchFamily="18" charset="0"/>
            </a:endParaRPr>
          </a:p>
          <a:p>
            <a:pPr marL="0" indent="0">
              <a:buNone/>
            </a:pPr>
            <a:r>
              <a:rPr lang="fo-FO" noProof="0" dirty="0">
                <a:latin typeface="Times New Roman" panose="02020603050405020304" pitchFamily="18" charset="0"/>
                <a:cs typeface="Times New Roman" panose="02020603050405020304" pitchFamily="18" charset="0"/>
              </a:rPr>
              <a:t>	</a:t>
            </a:r>
          </a:p>
          <a:p>
            <a:endParaRPr lang="fo-FO" dirty="0"/>
          </a:p>
        </p:txBody>
      </p:sp>
    </p:spTree>
    <p:extLst>
      <p:ext uri="{BB962C8B-B14F-4D97-AF65-F5344CB8AC3E}">
        <p14:creationId xmlns:p14="http://schemas.microsoft.com/office/powerpoint/2010/main" val="2059500648"/>
      </p:ext>
    </p:extLst>
  </p:cSld>
  <p:clrMapOvr>
    <a:masterClrMapping/>
  </p:clrMapOvr>
</p:sld>
</file>

<file path=ppt/theme/theme1.xml><?xml version="1.0" encoding="utf-8"?>
<a:theme xmlns:a="http://schemas.openxmlformats.org/drawingml/2006/main" name="Frodskaparsetur Foroya_template">
  <a:themeElements>
    <a:clrScheme name="Custom 1">
      <a:dk1>
        <a:sysClr val="windowText" lastClr="000000"/>
      </a:dk1>
      <a:lt1>
        <a:sysClr val="window" lastClr="FFFFFF"/>
      </a:lt1>
      <a:dk2>
        <a:srgbClr val="004E7D"/>
      </a:dk2>
      <a:lt2>
        <a:srgbClr val="EEECE1"/>
      </a:lt2>
      <a:accent1>
        <a:srgbClr val="004E7D"/>
      </a:accent1>
      <a:accent2>
        <a:srgbClr val="779BBB"/>
      </a:accent2>
      <a:accent3>
        <a:srgbClr val="44A436"/>
      </a:accent3>
      <a:accent4>
        <a:srgbClr val="A61422"/>
      </a:accent4>
      <a:accent5>
        <a:srgbClr val="E47823"/>
      </a:accent5>
      <a:accent6>
        <a:srgbClr val="141313"/>
      </a:accent6>
      <a:hlink>
        <a:srgbClr val="19AAD9"/>
      </a:hlink>
      <a:folHlink>
        <a:srgbClr val="B1006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Frodskaparsetur Foroya_template</Template>
  <TotalTime>4795</TotalTime>
  <Words>4471</Words>
  <Application>Microsoft Office PowerPoint</Application>
  <PresentationFormat>Skærmshow (4:3)</PresentationFormat>
  <Paragraphs>1029</Paragraphs>
  <Slides>27</Slides>
  <Notes>9</Notes>
  <HiddenSlides>0</HiddenSlides>
  <MMClips>0</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27</vt:i4>
      </vt:variant>
    </vt:vector>
  </HeadingPairs>
  <TitlesOfParts>
    <vt:vector size="35" baseType="lpstr">
      <vt:lpstr>ＭＳ Ｐゴシック</vt:lpstr>
      <vt:lpstr>Aptos</vt:lpstr>
      <vt:lpstr>Arial</vt:lpstr>
      <vt:lpstr>Arial Black</vt:lpstr>
      <vt:lpstr>Calibri</vt:lpstr>
      <vt:lpstr>Helvetica Neue</vt:lpstr>
      <vt:lpstr>Times New Roman</vt:lpstr>
      <vt:lpstr>Frodskaparsetur Foroya_template</vt:lpstr>
      <vt:lpstr>Femifagnaðurin 2026 Heilsan hjá ungum kvinnum við ADHD og autismu – ein serligur váði fyri strongd relateraðar sálarsjúkur.  Ein landsfevnandi registara kanning (2004–2022).   </vt:lpstr>
      <vt:lpstr>Innihald</vt:lpstr>
      <vt:lpstr>Hvussu hava vit lýst ADHD og Autismu í granskingini?</vt:lpstr>
      <vt:lpstr>PowerPoint-præsentation</vt:lpstr>
      <vt:lpstr>Hvat er ADHD og Autisma</vt:lpstr>
      <vt:lpstr>Hvussu ávirkar ADHD og Autisma barnið?</vt:lpstr>
      <vt:lpstr>Økt vitan innan ADHD og Autismu -  sálarliga, sosiala og biomedicinska hjálp </vt:lpstr>
      <vt:lpstr>Hvussu nógv børn og ung luttóku í kanningini?</vt:lpstr>
      <vt:lpstr>Títtleikin av ADHD og Autismu hjá børnum og ungum í Føroyum frá 2004-2022 </vt:lpstr>
      <vt:lpstr>ADHD og Autisma býtt á aldursbólkar</vt:lpstr>
      <vt:lpstr>2 ára langur bíðilisti í Barna -&amp; ungdómspsykiatriini</vt:lpstr>
      <vt:lpstr>Tað er munur á nær gentir og dreingir í Føroyum verða staðfest við Autismu og ADHD </vt:lpstr>
      <vt:lpstr>Miðal aldur fyri staðfesting av Autismu og ADHD hjá gentum og dreingjum í Føroyum</vt:lpstr>
      <vt:lpstr>Børn staðfest við Autismu og ADHD frá 2012-2022, og miðal aldur fyri diagnosu </vt:lpstr>
      <vt:lpstr>PowerPoint-præsentation</vt:lpstr>
      <vt:lpstr>Heilsutrupulleikar/fylgisjúkur hjá børnum og ungum við Autismu og ADHD í Føroyum  </vt:lpstr>
      <vt:lpstr>Sálarsjúkur, sum koma av strongd ella tyngd (belastnings reaktion), tí at børnini ikki hava fingið hjálpina fyrr.  Ein tíðiligur munur var á miðal aldrinum hjá børnum, sum vóru staðfest við Autismu og ADHD og sálarsjúkum, og teimum, sum vóru staðfest, ið ikki høvdu hesar sálarsjúkur (31).  </vt:lpstr>
      <vt:lpstr>Miðalaldur fyri diagnosu: Gentur og dreingir við Autismu og ADHD, við og uttan sálarsjúkur</vt:lpstr>
      <vt:lpstr>Genturnar vóru serliga útsettar fyri sálarsjúku, samanborið við dreingirnar. Tær vóru eisini seinni staðfestar við Autismu/ADHD</vt:lpstr>
      <vt:lpstr>Heilsan hjá ungum gentum við ADHD og autismu, ein serligur vági fyri gentur og strongd relateraðar sálarsjúkur</vt:lpstr>
      <vt:lpstr>Heilsa hjá ungum gentum við ADHD og autismu, ein serligur vági fyri gentur og strongd relateraðar sálarsjúkur</vt:lpstr>
      <vt:lpstr>            Takk fyri stuðulin  https://doi.org/10.1186/s12887-026-06521-2</vt:lpstr>
      <vt:lpstr>References</vt:lpstr>
      <vt:lpstr>PowerPoint-præsentation</vt:lpstr>
      <vt:lpstr>PowerPoint-præsentation</vt:lpstr>
      <vt:lpstr>PowerPoint-præsentation</vt:lpstr>
      <vt:lpstr>Framhald fylgisjúkur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Dias nummer 1</dc:title>
  <dc:creator>Tórunn Ósá</dc:creator>
  <cp:lastModifiedBy>Tórunn Højgaard Ósá</cp:lastModifiedBy>
  <cp:revision>13</cp:revision>
  <dcterms:created xsi:type="dcterms:W3CDTF">2011-09-08T13:24:08Z</dcterms:created>
  <dcterms:modified xsi:type="dcterms:W3CDTF">2026-03-08T17:31:17Z</dcterms:modified>
</cp:coreProperties>
</file>